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0"/>
  </p:sldMasterIdLst>
  <p:notesMasterIdLst>
    <p:notesMasterId r:id="rId62"/>
  </p:notesMasterIdLst>
  <p:sldIdLst>
    <p:sldId id="256" r:id="rId21"/>
    <p:sldId id="258" r:id="rId22"/>
    <p:sldId id="257" r:id="rId23"/>
    <p:sldId id="478" r:id="rId24"/>
    <p:sldId id="267" r:id="rId25"/>
    <p:sldId id="268" r:id="rId26"/>
    <p:sldId id="269" r:id="rId27"/>
    <p:sldId id="270" r:id="rId28"/>
    <p:sldId id="477" r:id="rId29"/>
    <p:sldId id="289" r:id="rId30"/>
    <p:sldId id="290" r:id="rId31"/>
    <p:sldId id="291" r:id="rId32"/>
    <p:sldId id="262" r:id="rId33"/>
    <p:sldId id="266" r:id="rId34"/>
    <p:sldId id="296" r:id="rId35"/>
    <p:sldId id="293" r:id="rId36"/>
    <p:sldId id="297" r:id="rId37"/>
    <p:sldId id="292" r:id="rId38"/>
    <p:sldId id="457" r:id="rId39"/>
    <p:sldId id="458" r:id="rId40"/>
    <p:sldId id="442" r:id="rId41"/>
    <p:sldId id="460" r:id="rId42"/>
    <p:sldId id="448" r:id="rId43"/>
    <p:sldId id="469" r:id="rId44"/>
    <p:sldId id="470" r:id="rId45"/>
    <p:sldId id="461" r:id="rId46"/>
    <p:sldId id="476" r:id="rId47"/>
    <p:sldId id="454" r:id="rId48"/>
    <p:sldId id="303" r:id="rId49"/>
    <p:sldId id="487" r:id="rId50"/>
    <p:sldId id="480" r:id="rId51"/>
    <p:sldId id="488" r:id="rId52"/>
    <p:sldId id="299" r:id="rId53"/>
    <p:sldId id="482" r:id="rId54"/>
    <p:sldId id="490" r:id="rId55"/>
    <p:sldId id="489" r:id="rId56"/>
    <p:sldId id="484" r:id="rId57"/>
    <p:sldId id="485" r:id="rId58"/>
    <p:sldId id="492" r:id="rId59"/>
    <p:sldId id="300" r:id="rId60"/>
    <p:sldId id="49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C3A98-08EF-C1F4-8EF6-1E1E51704598}" v="15" dt="2025-03-07T08:46:09.605"/>
    <p1510:client id="{35171087-87AD-F8DD-26CA-B4128670805C}" v="476" dt="2025-03-05T14:05:57.111"/>
    <p1510:client id="{7A91D98C-9271-7D15-567C-E4324F181E18}" v="1422" dt="2025-03-06T13:34:50.101"/>
    <p1510:client id="{9CA50E72-AA9A-F8E0-3892-64A3DEE86FE4}" v="762" dt="2025-03-05T11:29:31.656"/>
    <p1510:client id="{D139AD15-4648-5AA4-C59E-65734A813DC7}" v="191" dt="2025-03-07T09:35:5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9.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4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microsoft.com/office/2016/11/relationships/changesInfo" Target="changesInfos/changesInfo1.xml"/><Relationship Id="rId20" Type="http://schemas.openxmlformats.org/officeDocument/2006/relationships/slideMaster" Target="slideMasters/slideMaster1.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customXml" Target="../customXml/item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Fredsø-Rauer (jufr)" userId="S::jufr_pha.dk#ext#@wolterbertelsen.onmicrosoft.com::0519bea7-e3b0-432e-8dec-7b6e99e16625" providerId="AD" clId="Web-{6D65F397-2FC4-DE7C-9155-4B2535F9F1FF}"/>
    <pc:docChg chg="modSld">
      <pc:chgData name="Julie Fredsø-Rauer (jufr)" userId="S::jufr_pha.dk#ext#@wolterbertelsen.onmicrosoft.com::0519bea7-e3b0-432e-8dec-7b6e99e16625" providerId="AD" clId="Web-{6D65F397-2FC4-DE7C-9155-4B2535F9F1FF}" dt="2025-03-04T09:37:56.977" v="60" actId="20577"/>
      <pc:docMkLst>
        <pc:docMk/>
      </pc:docMkLst>
      <pc:sldChg chg="modSp">
        <pc:chgData name="Julie Fredsø-Rauer (jufr)" userId="S::jufr_pha.dk#ext#@wolterbertelsen.onmicrosoft.com::0519bea7-e3b0-432e-8dec-7b6e99e16625" providerId="AD" clId="Web-{6D65F397-2FC4-DE7C-9155-4B2535F9F1FF}" dt="2025-03-04T09:37:56.977" v="60" actId="20577"/>
        <pc:sldMkLst>
          <pc:docMk/>
          <pc:sldMk cId="542804464" sldId="300"/>
        </pc:sldMkLst>
      </pc:sldChg>
    </pc:docChg>
  </pc:docChgLst>
  <pc:docChgLst>
    <pc:chgData clId="Web-{10789BCA-DC4D-35EC-2B17-548057BA42EC}"/>
    <pc:docChg chg="modSld">
      <pc:chgData name="" userId="" providerId="" clId="Web-{10789BCA-DC4D-35EC-2B17-548057BA42EC}" dt="2025-02-24T10:20:18.908" v="6" actId="20577"/>
      <pc:docMkLst>
        <pc:docMk/>
      </pc:docMkLst>
      <pc:sldChg chg="modSp">
        <pc:chgData name="" userId="" providerId="" clId="Web-{10789BCA-DC4D-35EC-2B17-548057BA42EC}" dt="2025-02-24T10:20:18.908" v="6" actId="20577"/>
        <pc:sldMkLst>
          <pc:docMk/>
          <pc:sldMk cId="3424942676" sldId="256"/>
        </pc:sldMkLst>
        <pc:spChg chg="mod">
          <ac:chgData name="" userId="" providerId="" clId="Web-{10789BCA-DC4D-35EC-2B17-548057BA42EC}" dt="2025-02-24T10:20:15.049" v="5" actId="20577"/>
          <ac:spMkLst>
            <pc:docMk/>
            <pc:sldMk cId="3424942676" sldId="256"/>
            <ac:spMk id="2" creationId="{00000000-0000-0000-0000-000000000000}"/>
          </ac:spMkLst>
        </pc:spChg>
        <pc:spChg chg="mod">
          <ac:chgData name="" userId="" providerId="" clId="Web-{10789BCA-DC4D-35EC-2B17-548057BA42EC}" dt="2025-02-24T10:20:18.908" v="6" actId="20577"/>
          <ac:spMkLst>
            <pc:docMk/>
            <pc:sldMk cId="3424942676" sldId="256"/>
            <ac:spMk id="3" creationId="{00000000-0000-0000-0000-000000000000}"/>
          </ac:spMkLst>
        </pc:spChg>
      </pc:sldChg>
    </pc:docChg>
  </pc:docChgLst>
  <pc:docChgLst>
    <pc:chgData name="Marie Bertelsen" userId="S::marie@wolterbertelsen.dk::c0cd9fef-1f9c-4fba-bef5-f830333058da" providerId="AD" clId="Web-{57AF466A-3FBE-2ECD-2507-69A957E3EA54}"/>
    <pc:docChg chg="addSld delSld modSld sldOrd addMainMaster delMainMaster">
      <pc:chgData name="Marie Bertelsen" userId="S::marie@wolterbertelsen.dk::c0cd9fef-1f9c-4fba-bef5-f830333058da" providerId="AD" clId="Web-{57AF466A-3FBE-2ECD-2507-69A957E3EA54}" dt="2025-02-24T11:13:41.447" v="1105"/>
      <pc:docMkLst>
        <pc:docMk/>
      </pc:docMkLst>
      <pc:sldChg chg="modSp mod modClrScheme chgLayout">
        <pc:chgData name="Marie Bertelsen" userId="S::marie@wolterbertelsen.dk::c0cd9fef-1f9c-4fba-bef5-f830333058da" providerId="AD" clId="Web-{57AF466A-3FBE-2ECD-2507-69A957E3EA54}" dt="2025-02-24T10:57:19.385" v="633"/>
        <pc:sldMkLst>
          <pc:docMk/>
          <pc:sldMk cId="3424942676" sldId="256"/>
        </pc:sldMkLst>
        <pc:spChg chg="mod ord">
          <ac:chgData name="Marie Bertelsen" userId="S::marie@wolterbertelsen.dk::c0cd9fef-1f9c-4fba-bef5-f830333058da" providerId="AD" clId="Web-{57AF466A-3FBE-2ECD-2507-69A957E3EA54}" dt="2025-02-24T10:57:19.385" v="633"/>
          <ac:spMkLst>
            <pc:docMk/>
            <pc:sldMk cId="3424942676" sldId="256"/>
            <ac:spMk id="2" creationId="{00000000-0000-0000-0000-000000000000}"/>
          </ac:spMkLst>
        </pc:spChg>
        <pc:spChg chg="mod ord">
          <ac:chgData name="Marie Bertelsen" userId="S::marie@wolterbertelsen.dk::c0cd9fef-1f9c-4fba-bef5-f830333058da" providerId="AD" clId="Web-{57AF466A-3FBE-2ECD-2507-69A957E3EA54}" dt="2025-02-24T10:57:19.385" v="633"/>
          <ac:spMkLst>
            <pc:docMk/>
            <pc:sldMk cId="3424942676" sldId="256"/>
            <ac:spMk id="3" creationId="{00000000-0000-0000-0000-000000000000}"/>
          </ac:spMkLst>
        </pc:spChg>
      </pc:sldChg>
      <pc:sldChg chg="modSp mod setBg modClrScheme chgLayout">
        <pc:chgData name="Marie Bertelsen" userId="S::marie@wolterbertelsen.dk::c0cd9fef-1f9c-4fba-bef5-f830333058da" providerId="AD" clId="Web-{57AF466A-3FBE-2ECD-2507-69A957E3EA54}" dt="2025-02-24T11:13:38.635" v="1100" actId="20577"/>
        <pc:sldMkLst>
          <pc:docMk/>
          <pc:sldMk cId="2575896925" sldId="257"/>
        </pc:sldMkLst>
        <pc:spChg chg="mod ord">
          <ac:chgData name="Marie Bertelsen" userId="S::marie@wolterbertelsen.dk::c0cd9fef-1f9c-4fba-bef5-f830333058da" providerId="AD" clId="Web-{57AF466A-3FBE-2ECD-2507-69A957E3EA54}" dt="2025-02-24T11:12:10.538" v="981" actId="20577"/>
          <ac:spMkLst>
            <pc:docMk/>
            <pc:sldMk cId="2575896925" sldId="257"/>
            <ac:spMk id="2" creationId="{4B076D22-3F8A-EC14-B0C0-95037FC6D2B4}"/>
          </ac:spMkLst>
        </pc:spChg>
        <pc:spChg chg="mod ord">
          <ac:chgData name="Marie Bertelsen" userId="S::marie@wolterbertelsen.dk::c0cd9fef-1f9c-4fba-bef5-f830333058da" providerId="AD" clId="Web-{57AF466A-3FBE-2ECD-2507-69A957E3EA54}" dt="2025-02-24T11:13:38.635" v="1100" actId="20577"/>
          <ac:spMkLst>
            <pc:docMk/>
            <pc:sldMk cId="2575896925" sldId="257"/>
            <ac:spMk id="3" creationId="{197EC804-ABC7-2BE4-84B3-7B286AF310B9}"/>
          </ac:spMkLst>
        </pc:spChg>
      </pc:sldChg>
      <pc:sldChg chg="modSp mod setBg modClrScheme chgLayout">
        <pc:chgData name="Marie Bertelsen" userId="S::marie@wolterbertelsen.dk::c0cd9fef-1f9c-4fba-bef5-f830333058da" providerId="AD" clId="Web-{57AF466A-3FBE-2ECD-2507-69A957E3EA54}" dt="2025-02-24T10:58:41.122" v="636"/>
        <pc:sldMkLst>
          <pc:docMk/>
          <pc:sldMk cId="2901224162" sldId="258"/>
        </pc:sldMkLst>
        <pc:spChg chg="mod ord">
          <ac:chgData name="Marie Bertelsen" userId="S::marie@wolterbertelsen.dk::c0cd9fef-1f9c-4fba-bef5-f830333058da" providerId="AD" clId="Web-{57AF466A-3FBE-2ECD-2507-69A957E3EA54}" dt="2025-02-24T10:57:19.385" v="633"/>
          <ac:spMkLst>
            <pc:docMk/>
            <pc:sldMk cId="2901224162" sldId="258"/>
            <ac:spMk id="2" creationId="{592AC0D3-2C10-226D-2C2B-07490073CD0C}"/>
          </ac:spMkLst>
        </pc:spChg>
        <pc:spChg chg="mod ord">
          <ac:chgData name="Marie Bertelsen" userId="S::marie@wolterbertelsen.dk::c0cd9fef-1f9c-4fba-bef5-f830333058da" providerId="AD" clId="Web-{57AF466A-3FBE-2ECD-2507-69A957E3EA54}" dt="2025-02-24T10:57:19.385" v="633"/>
          <ac:spMkLst>
            <pc:docMk/>
            <pc:sldMk cId="2901224162" sldId="258"/>
            <ac:spMk id="3" creationId="{44732247-1FB0-5899-E894-5665D1F249D6}"/>
          </ac:spMkLst>
        </pc:spChg>
      </pc:sldChg>
      <pc:sldChg chg="modSp mod modClrScheme chgLayout">
        <pc:chgData name="Marie Bertelsen" userId="S::marie@wolterbertelsen.dk::c0cd9fef-1f9c-4fba-bef5-f830333058da" providerId="AD" clId="Web-{57AF466A-3FBE-2ECD-2507-69A957E3EA54}" dt="2025-02-24T10:57:19.385" v="633"/>
        <pc:sldMkLst>
          <pc:docMk/>
          <pc:sldMk cId="1559998342" sldId="262"/>
        </pc:sldMkLst>
        <pc:spChg chg="mod ord">
          <ac:chgData name="Marie Bertelsen" userId="S::marie@wolterbertelsen.dk::c0cd9fef-1f9c-4fba-bef5-f830333058da" providerId="AD" clId="Web-{57AF466A-3FBE-2ECD-2507-69A957E3EA54}" dt="2025-02-24T10:57:19.385" v="633"/>
          <ac:spMkLst>
            <pc:docMk/>
            <pc:sldMk cId="1559998342" sldId="262"/>
            <ac:spMk id="2" creationId="{00000000-0000-0000-0000-000000000000}"/>
          </ac:spMkLst>
        </pc:spChg>
        <pc:spChg chg="mod ord">
          <ac:chgData name="Marie Bertelsen" userId="S::marie@wolterbertelsen.dk::c0cd9fef-1f9c-4fba-bef5-f830333058da" providerId="AD" clId="Web-{57AF466A-3FBE-2ECD-2507-69A957E3EA54}" dt="2025-02-24T10:57:19.385" v="633"/>
          <ac:spMkLst>
            <pc:docMk/>
            <pc:sldMk cId="1559998342" sldId="262"/>
            <ac:spMk id="3" creationId="{00000000-0000-0000-0000-000000000000}"/>
          </ac:spMkLst>
        </pc:spChg>
      </pc:sldChg>
      <pc:sldChg chg="del">
        <pc:chgData name="Marie Bertelsen" userId="S::marie@wolterbertelsen.dk::c0cd9fef-1f9c-4fba-bef5-f830333058da" providerId="AD" clId="Web-{57AF466A-3FBE-2ECD-2507-69A957E3EA54}" dt="2025-02-24T10:49:33.338" v="383"/>
        <pc:sldMkLst>
          <pc:docMk/>
          <pc:sldMk cId="1955920410" sldId="264"/>
        </pc:sldMkLst>
      </pc:sldChg>
      <pc:sldChg chg="delSp modSp mod modClrScheme chgLayout modNotes">
        <pc:chgData name="Marie Bertelsen" userId="S::marie@wolterbertelsen.dk::c0cd9fef-1f9c-4fba-bef5-f830333058da" providerId="AD" clId="Web-{57AF466A-3FBE-2ECD-2507-69A957E3EA54}" dt="2025-02-24T10:57:19.385" v="633"/>
        <pc:sldMkLst>
          <pc:docMk/>
          <pc:sldMk cId="3665821959" sldId="266"/>
        </pc:sldMkLst>
        <pc:spChg chg="mod ord">
          <ac:chgData name="Marie Bertelsen" userId="S::marie@wolterbertelsen.dk::c0cd9fef-1f9c-4fba-bef5-f830333058da" providerId="AD" clId="Web-{57AF466A-3FBE-2ECD-2507-69A957E3EA54}" dt="2025-02-24T10:57:19.385" v="633"/>
          <ac:spMkLst>
            <pc:docMk/>
            <pc:sldMk cId="3665821959" sldId="266"/>
            <ac:spMk id="2" creationId="{00000000-0000-0000-0000-000000000000}"/>
          </ac:spMkLst>
        </pc:spChg>
        <pc:spChg chg="mod ord">
          <ac:chgData name="Marie Bertelsen" userId="S::marie@wolterbertelsen.dk::c0cd9fef-1f9c-4fba-bef5-f830333058da" providerId="AD" clId="Web-{57AF466A-3FBE-2ECD-2507-69A957E3EA54}" dt="2025-02-24T10:57:19.385" v="633"/>
          <ac:spMkLst>
            <pc:docMk/>
            <pc:sldMk cId="3665821959" sldId="266"/>
            <ac:spMk id="3" creationId="{00000000-0000-0000-0000-000000000000}"/>
          </ac:spMkLst>
        </pc:spChg>
      </pc:sldChg>
      <pc:sldChg chg="add">
        <pc:chgData name="Marie Bertelsen" userId="S::marie@wolterbertelsen.dk::c0cd9fef-1f9c-4fba-bef5-f830333058da" providerId="AD" clId="Web-{57AF466A-3FBE-2ECD-2507-69A957E3EA54}" dt="2025-02-24T11:13:41.353" v="1102"/>
        <pc:sldMkLst>
          <pc:docMk/>
          <pc:sldMk cId="2412256516" sldId="267"/>
        </pc:sldMkLst>
      </pc:sldChg>
      <pc:sldChg chg="add">
        <pc:chgData name="Marie Bertelsen" userId="S::marie@wolterbertelsen.dk::c0cd9fef-1f9c-4fba-bef5-f830333058da" providerId="AD" clId="Web-{57AF466A-3FBE-2ECD-2507-69A957E3EA54}" dt="2025-02-24T11:13:41.385" v="1103"/>
        <pc:sldMkLst>
          <pc:docMk/>
          <pc:sldMk cId="1306816501" sldId="268"/>
        </pc:sldMkLst>
      </pc:sldChg>
      <pc:sldChg chg="add">
        <pc:chgData name="Marie Bertelsen" userId="S::marie@wolterbertelsen.dk::c0cd9fef-1f9c-4fba-bef5-f830333058da" providerId="AD" clId="Web-{57AF466A-3FBE-2ECD-2507-69A957E3EA54}" dt="2025-02-24T11:13:41.416" v="1104"/>
        <pc:sldMkLst>
          <pc:docMk/>
          <pc:sldMk cId="3799350284" sldId="269"/>
        </pc:sldMkLst>
      </pc:sldChg>
      <pc:sldChg chg="add">
        <pc:chgData name="Marie Bertelsen" userId="S::marie@wolterbertelsen.dk::c0cd9fef-1f9c-4fba-bef5-f830333058da" providerId="AD" clId="Web-{57AF466A-3FBE-2ECD-2507-69A957E3EA54}" dt="2025-02-24T11:13:41.447" v="1105"/>
        <pc:sldMkLst>
          <pc:docMk/>
          <pc:sldMk cId="2118559556" sldId="270"/>
        </pc:sldMkLst>
      </pc:sldChg>
      <pc:sldChg chg="modSp mod modClrScheme chgLayout">
        <pc:chgData name="Marie Bertelsen" userId="S::marie@wolterbertelsen.dk::c0cd9fef-1f9c-4fba-bef5-f830333058da" providerId="AD" clId="Web-{57AF466A-3FBE-2ECD-2507-69A957E3EA54}" dt="2025-02-24T10:57:19.385" v="633"/>
        <pc:sldMkLst>
          <pc:docMk/>
          <pc:sldMk cId="813368568" sldId="289"/>
        </pc:sldMkLst>
        <pc:spChg chg="mod ord">
          <ac:chgData name="Marie Bertelsen" userId="S::marie@wolterbertelsen.dk::c0cd9fef-1f9c-4fba-bef5-f830333058da" providerId="AD" clId="Web-{57AF466A-3FBE-2ECD-2507-69A957E3EA54}" dt="2025-02-24T10:57:19.385" v="633"/>
          <ac:spMkLst>
            <pc:docMk/>
            <pc:sldMk cId="813368568" sldId="289"/>
            <ac:spMk id="2" creationId="{00000000-0000-0000-0000-000000000000}"/>
          </ac:spMkLst>
        </pc:spChg>
        <pc:spChg chg="mod ord">
          <ac:chgData name="Marie Bertelsen" userId="S::marie@wolterbertelsen.dk::c0cd9fef-1f9c-4fba-bef5-f830333058da" providerId="AD" clId="Web-{57AF466A-3FBE-2ECD-2507-69A957E3EA54}" dt="2025-02-24T10:57:19.385" v="633"/>
          <ac:spMkLst>
            <pc:docMk/>
            <pc:sldMk cId="813368568" sldId="289"/>
            <ac:spMk id="3" creationId="{00000000-0000-0000-0000-000000000000}"/>
          </ac:spMkLst>
        </pc:spChg>
      </pc:sldChg>
      <pc:sldChg chg="modSp mod modClrScheme chgLayout">
        <pc:chgData name="Marie Bertelsen" userId="S::marie@wolterbertelsen.dk::c0cd9fef-1f9c-4fba-bef5-f830333058da" providerId="AD" clId="Web-{57AF466A-3FBE-2ECD-2507-69A957E3EA54}" dt="2025-02-24T10:57:19.385" v="633"/>
        <pc:sldMkLst>
          <pc:docMk/>
          <pc:sldMk cId="866561750" sldId="290"/>
        </pc:sldMkLst>
        <pc:spChg chg="mod ord">
          <ac:chgData name="Marie Bertelsen" userId="S::marie@wolterbertelsen.dk::c0cd9fef-1f9c-4fba-bef5-f830333058da" providerId="AD" clId="Web-{57AF466A-3FBE-2ECD-2507-69A957E3EA54}" dt="2025-02-24T10:57:19.385" v="633"/>
          <ac:spMkLst>
            <pc:docMk/>
            <pc:sldMk cId="866561750" sldId="290"/>
            <ac:spMk id="2" creationId="{00000000-0000-0000-0000-000000000000}"/>
          </ac:spMkLst>
        </pc:spChg>
        <pc:spChg chg="mod ord">
          <ac:chgData name="Marie Bertelsen" userId="S::marie@wolterbertelsen.dk::c0cd9fef-1f9c-4fba-bef5-f830333058da" providerId="AD" clId="Web-{57AF466A-3FBE-2ECD-2507-69A957E3EA54}" dt="2025-02-24T10:57:19.385" v="633"/>
          <ac:spMkLst>
            <pc:docMk/>
            <pc:sldMk cId="866561750" sldId="290"/>
            <ac:spMk id="3" creationId="{00000000-0000-0000-0000-000000000000}"/>
          </ac:spMkLst>
        </pc:spChg>
      </pc:sldChg>
      <pc:sldChg chg="modSp mod modClrScheme chgLayout">
        <pc:chgData name="Marie Bertelsen" userId="S::marie@wolterbertelsen.dk::c0cd9fef-1f9c-4fba-bef5-f830333058da" providerId="AD" clId="Web-{57AF466A-3FBE-2ECD-2507-69A957E3EA54}" dt="2025-02-24T10:57:19.385" v="633"/>
        <pc:sldMkLst>
          <pc:docMk/>
          <pc:sldMk cId="69502368" sldId="291"/>
        </pc:sldMkLst>
        <pc:spChg chg="mod ord">
          <ac:chgData name="Marie Bertelsen" userId="S::marie@wolterbertelsen.dk::c0cd9fef-1f9c-4fba-bef5-f830333058da" providerId="AD" clId="Web-{57AF466A-3FBE-2ECD-2507-69A957E3EA54}" dt="2025-02-24T10:57:19.385" v="633"/>
          <ac:spMkLst>
            <pc:docMk/>
            <pc:sldMk cId="69502368" sldId="291"/>
            <ac:spMk id="2" creationId="{00000000-0000-0000-0000-000000000000}"/>
          </ac:spMkLst>
        </pc:spChg>
        <pc:spChg chg="mod ord">
          <ac:chgData name="Marie Bertelsen" userId="S::marie@wolterbertelsen.dk::c0cd9fef-1f9c-4fba-bef5-f830333058da" providerId="AD" clId="Web-{57AF466A-3FBE-2ECD-2507-69A957E3EA54}" dt="2025-02-24T10:57:19.385" v="633"/>
          <ac:spMkLst>
            <pc:docMk/>
            <pc:sldMk cId="69502368" sldId="291"/>
            <ac:spMk id="3" creationId="{00000000-0000-0000-0000-000000000000}"/>
          </ac:spMkLst>
        </pc:spChg>
      </pc:sldChg>
      <pc:sldChg chg="modSp mod ord setBg modClrScheme chgLayout">
        <pc:chgData name="Marie Bertelsen" userId="S::marie@wolterbertelsen.dk::c0cd9fef-1f9c-4fba-bef5-f830333058da" providerId="AD" clId="Web-{57AF466A-3FBE-2ECD-2507-69A957E3EA54}" dt="2025-02-24T11:09:50.330" v="951" actId="20577"/>
        <pc:sldMkLst>
          <pc:docMk/>
          <pc:sldMk cId="2055611992" sldId="292"/>
        </pc:sldMkLst>
        <pc:spChg chg="mod ord">
          <ac:chgData name="Marie Bertelsen" userId="S::marie@wolterbertelsen.dk::c0cd9fef-1f9c-4fba-bef5-f830333058da" providerId="AD" clId="Web-{57AF466A-3FBE-2ECD-2507-69A957E3EA54}" dt="2025-02-24T11:08:20.234" v="905" actId="20577"/>
          <ac:spMkLst>
            <pc:docMk/>
            <pc:sldMk cId="2055611992" sldId="292"/>
            <ac:spMk id="2" creationId="{21EABB07-04BF-B509-ED1E-4C4889BA472F}"/>
          </ac:spMkLst>
        </pc:spChg>
        <pc:spChg chg="mod ord">
          <ac:chgData name="Marie Bertelsen" userId="S::marie@wolterbertelsen.dk::c0cd9fef-1f9c-4fba-bef5-f830333058da" providerId="AD" clId="Web-{57AF466A-3FBE-2ECD-2507-69A957E3EA54}" dt="2025-02-24T11:09:50.330" v="951" actId="20577"/>
          <ac:spMkLst>
            <pc:docMk/>
            <pc:sldMk cId="2055611992" sldId="292"/>
            <ac:spMk id="3" creationId="{9D43AA08-39CF-536E-D2C1-B6855CD11D0F}"/>
          </ac:spMkLst>
        </pc:spChg>
      </pc:sldChg>
      <pc:sldChg chg="delSp modSp mod ord modClrScheme chgLayout">
        <pc:chgData name="Marie Bertelsen" userId="S::marie@wolterbertelsen.dk::c0cd9fef-1f9c-4fba-bef5-f830333058da" providerId="AD" clId="Web-{57AF466A-3FBE-2ECD-2507-69A957E3EA54}" dt="2025-02-24T10:57:19.385" v="633"/>
        <pc:sldMkLst>
          <pc:docMk/>
          <pc:sldMk cId="90807253" sldId="293"/>
        </pc:sldMkLst>
        <pc:spChg chg="mod ord">
          <ac:chgData name="Marie Bertelsen" userId="S::marie@wolterbertelsen.dk::c0cd9fef-1f9c-4fba-bef5-f830333058da" providerId="AD" clId="Web-{57AF466A-3FBE-2ECD-2507-69A957E3EA54}" dt="2025-02-24T10:57:19.385" v="633"/>
          <ac:spMkLst>
            <pc:docMk/>
            <pc:sldMk cId="90807253" sldId="293"/>
            <ac:spMk id="2" creationId="{8BD59E8E-0513-4E45-885E-9680E41A9B82}"/>
          </ac:spMkLst>
        </pc:spChg>
        <pc:spChg chg="mod ord">
          <ac:chgData name="Marie Bertelsen" userId="S::marie@wolterbertelsen.dk::c0cd9fef-1f9c-4fba-bef5-f830333058da" providerId="AD" clId="Web-{57AF466A-3FBE-2ECD-2507-69A957E3EA54}" dt="2025-02-24T10:57:19.385" v="633"/>
          <ac:spMkLst>
            <pc:docMk/>
            <pc:sldMk cId="90807253" sldId="293"/>
            <ac:spMk id="3" creationId="{BF7AE458-9B2F-4F7E-94A8-315AEE18D01A}"/>
          </ac:spMkLst>
        </pc:spChg>
        <pc:picChg chg="mod">
          <ac:chgData name="Marie Bertelsen" userId="S::marie@wolterbertelsen.dk::c0cd9fef-1f9c-4fba-bef5-f830333058da" providerId="AD" clId="Web-{57AF466A-3FBE-2ECD-2507-69A957E3EA54}" dt="2025-02-24T10:55:09.318" v="629" actId="1076"/>
          <ac:picMkLst>
            <pc:docMk/>
            <pc:sldMk cId="90807253" sldId="293"/>
            <ac:picMk id="4" creationId="{00000000-0000-0000-0000-000000000000}"/>
          </ac:picMkLst>
        </pc:picChg>
      </pc:sldChg>
      <pc:sldChg chg="delSp modSp mod modClrScheme chgLayout modNotes">
        <pc:chgData name="Marie Bertelsen" userId="S::marie@wolterbertelsen.dk::c0cd9fef-1f9c-4fba-bef5-f830333058da" providerId="AD" clId="Web-{57AF466A-3FBE-2ECD-2507-69A957E3EA54}" dt="2025-02-24T10:57:19.385" v="633"/>
        <pc:sldMkLst>
          <pc:docMk/>
          <pc:sldMk cId="45156906" sldId="296"/>
        </pc:sldMkLst>
        <pc:spChg chg="mod ord">
          <ac:chgData name="Marie Bertelsen" userId="S::marie@wolterbertelsen.dk::c0cd9fef-1f9c-4fba-bef5-f830333058da" providerId="AD" clId="Web-{57AF466A-3FBE-2ECD-2507-69A957E3EA54}" dt="2025-02-24T10:57:19.385" v="633"/>
          <ac:spMkLst>
            <pc:docMk/>
            <pc:sldMk cId="45156906" sldId="296"/>
            <ac:spMk id="2" creationId="{8BD59E8E-0513-4E45-885E-9680E41A9B82}"/>
          </ac:spMkLst>
        </pc:spChg>
        <pc:spChg chg="mod ord">
          <ac:chgData name="Marie Bertelsen" userId="S::marie@wolterbertelsen.dk::c0cd9fef-1f9c-4fba-bef5-f830333058da" providerId="AD" clId="Web-{57AF466A-3FBE-2ECD-2507-69A957E3EA54}" dt="2025-02-24T10:57:19.385" v="633"/>
          <ac:spMkLst>
            <pc:docMk/>
            <pc:sldMk cId="45156906" sldId="296"/>
            <ac:spMk id="3" creationId="{BF7AE458-9B2F-4F7E-94A8-315AEE18D01A}"/>
          </ac:spMkLst>
        </pc:spChg>
        <pc:picChg chg="mod">
          <ac:chgData name="Marie Bertelsen" userId="S::marie@wolterbertelsen.dk::c0cd9fef-1f9c-4fba-bef5-f830333058da" providerId="AD" clId="Web-{57AF466A-3FBE-2ECD-2507-69A957E3EA54}" dt="2025-02-24T10:50:37.372" v="398" actId="14100"/>
          <ac:picMkLst>
            <pc:docMk/>
            <pc:sldMk cId="45156906" sldId="296"/>
            <ac:picMk id="6" creationId="{D120FFB0-A412-A4D6-3CE2-FD2958CC9D14}"/>
          </ac:picMkLst>
        </pc:picChg>
      </pc:sldChg>
      <pc:sldChg chg="modSp add replId">
        <pc:chgData name="Marie Bertelsen" userId="S::marie@wolterbertelsen.dk::c0cd9fef-1f9c-4fba-bef5-f830333058da" providerId="AD" clId="Web-{57AF466A-3FBE-2ECD-2507-69A957E3EA54}" dt="2025-02-24T10:59:13.419" v="647" actId="20577"/>
        <pc:sldMkLst>
          <pc:docMk/>
          <pc:sldMk cId="598633700" sldId="297"/>
        </pc:sldMkLst>
        <pc:spChg chg="mod">
          <ac:chgData name="Marie Bertelsen" userId="S::marie@wolterbertelsen.dk::c0cd9fef-1f9c-4fba-bef5-f830333058da" providerId="AD" clId="Web-{57AF466A-3FBE-2ECD-2507-69A957E3EA54}" dt="2025-02-24T10:59:07.763" v="645" actId="20577"/>
          <ac:spMkLst>
            <pc:docMk/>
            <pc:sldMk cId="598633700" sldId="297"/>
            <ac:spMk id="2" creationId="{0B2F2994-F0E2-2EB5-5DDD-D20545A013AF}"/>
          </ac:spMkLst>
        </pc:spChg>
        <pc:spChg chg="mod">
          <ac:chgData name="Marie Bertelsen" userId="S::marie@wolterbertelsen.dk::c0cd9fef-1f9c-4fba-bef5-f830333058da" providerId="AD" clId="Web-{57AF466A-3FBE-2ECD-2507-69A957E3EA54}" dt="2025-02-24T10:59:13.419" v="647" actId="20577"/>
          <ac:spMkLst>
            <pc:docMk/>
            <pc:sldMk cId="598633700" sldId="297"/>
            <ac:spMk id="3" creationId="{2AC99B4A-79AC-079F-E1DC-AFC25AD31B54}"/>
          </ac:spMkLst>
        </pc:spChg>
      </pc:sldChg>
      <pc:sldChg chg="new">
        <pc:chgData name="Marie Bertelsen" userId="S::marie@wolterbertelsen.dk::c0cd9fef-1f9c-4fba-bef5-f830333058da" providerId="AD" clId="Web-{57AF466A-3FBE-2ECD-2507-69A957E3EA54}" dt="2025-02-24T11:00:16.500" v="668"/>
        <pc:sldMkLst>
          <pc:docMk/>
          <pc:sldMk cId="3324985360" sldId="298"/>
        </pc:sldMkLst>
      </pc:sldChg>
      <pc:sldChg chg="modSp add replId">
        <pc:chgData name="Marie Bertelsen" userId="S::marie@wolterbertelsen.dk::c0cd9fef-1f9c-4fba-bef5-f830333058da" providerId="AD" clId="Web-{57AF466A-3FBE-2ECD-2507-69A957E3EA54}" dt="2025-02-24T11:09:41.924" v="947" actId="20577"/>
        <pc:sldMkLst>
          <pc:docMk/>
          <pc:sldMk cId="1799551602" sldId="299"/>
        </pc:sldMkLst>
        <pc:spChg chg="mod">
          <ac:chgData name="Marie Bertelsen" userId="S::marie@wolterbertelsen.dk::c0cd9fef-1f9c-4fba-bef5-f830333058da" providerId="AD" clId="Web-{57AF466A-3FBE-2ECD-2507-69A957E3EA54}" dt="2025-02-24T11:01:06.032" v="680" actId="20577"/>
          <ac:spMkLst>
            <pc:docMk/>
            <pc:sldMk cId="1799551602" sldId="299"/>
            <ac:spMk id="2" creationId="{A2CDCA89-0B63-04CA-C828-DCAC3EF43D68}"/>
          </ac:spMkLst>
        </pc:spChg>
        <pc:spChg chg="mod">
          <ac:chgData name="Marie Bertelsen" userId="S::marie@wolterbertelsen.dk::c0cd9fef-1f9c-4fba-bef5-f830333058da" providerId="AD" clId="Web-{57AF466A-3FBE-2ECD-2507-69A957E3EA54}" dt="2025-02-24T11:09:41.924" v="947" actId="20577"/>
          <ac:spMkLst>
            <pc:docMk/>
            <pc:sldMk cId="1799551602" sldId="299"/>
            <ac:spMk id="3" creationId="{83213DEF-A900-B89E-83E5-DE17086253D9}"/>
          </ac:spMkLst>
        </pc:spChg>
      </pc:sldChg>
      <pc:sldChg chg="addSp delSp modSp new">
        <pc:chgData name="Marie Bertelsen" userId="S::marie@wolterbertelsen.dk::c0cd9fef-1f9c-4fba-bef5-f830333058da" providerId="AD" clId="Web-{57AF466A-3FBE-2ECD-2507-69A957E3EA54}" dt="2025-02-24T11:02:55.364" v="767"/>
        <pc:sldMkLst>
          <pc:docMk/>
          <pc:sldMk cId="542804464" sldId="300"/>
        </pc:sldMkLst>
      </pc:sldChg>
      <pc:sldChg chg="modSp add replId">
        <pc:chgData name="Marie Bertelsen" userId="S::marie@wolterbertelsen.dk::c0cd9fef-1f9c-4fba-bef5-f830333058da" providerId="AD" clId="Web-{57AF466A-3FBE-2ECD-2507-69A957E3EA54}" dt="2025-02-24T11:09:47.127" v="950" actId="20577"/>
        <pc:sldMkLst>
          <pc:docMk/>
          <pc:sldMk cId="3400445095" sldId="301"/>
        </pc:sldMkLst>
      </pc:sldChg>
      <pc:sldChg chg="new">
        <pc:chgData name="Marie Bertelsen" userId="S::marie@wolterbertelsen.dk::c0cd9fef-1f9c-4fba-bef5-f830333058da" providerId="AD" clId="Web-{57AF466A-3FBE-2ECD-2507-69A957E3EA54}" dt="2025-02-24T11:04:45.008" v="893"/>
        <pc:sldMkLst>
          <pc:docMk/>
          <pc:sldMk cId="690756183" sldId="302"/>
        </pc:sldMkLst>
      </pc:sldChg>
      <pc:sldChg chg="modSp add replId">
        <pc:chgData name="Marie Bertelsen" userId="S::marie@wolterbertelsen.dk::c0cd9fef-1f9c-4fba-bef5-f830333058da" providerId="AD" clId="Web-{57AF466A-3FBE-2ECD-2507-69A957E3EA54}" dt="2025-02-24T11:10:10.190" v="953" actId="20577"/>
        <pc:sldMkLst>
          <pc:docMk/>
          <pc:sldMk cId="2839105526" sldId="303"/>
        </pc:sldMkLst>
        <pc:spChg chg="mod">
          <ac:chgData name="Marie Bertelsen" userId="S::marie@wolterbertelsen.dk::c0cd9fef-1f9c-4fba-bef5-f830333058da" providerId="AD" clId="Web-{57AF466A-3FBE-2ECD-2507-69A957E3EA54}" dt="2025-02-24T11:10:10.190" v="953" actId="20577"/>
          <ac:spMkLst>
            <pc:docMk/>
            <pc:sldMk cId="2839105526" sldId="303"/>
            <ac:spMk id="3" creationId="{CBF338BB-7067-FD40-6927-AEC88DF10FFD}"/>
          </ac:spMkLst>
        </pc:spChg>
      </pc:sldChg>
      <pc:sldChg chg="add">
        <pc:chgData name="Marie Bertelsen" userId="S::marie@wolterbertelsen.dk::c0cd9fef-1f9c-4fba-bef5-f830333058da" providerId="AD" clId="Web-{57AF466A-3FBE-2ECD-2507-69A957E3EA54}" dt="2025-02-24T11:10:40.863" v="960"/>
        <pc:sldMkLst>
          <pc:docMk/>
          <pc:sldMk cId="2613439933" sldId="442"/>
        </pc:sldMkLst>
      </pc:sldChg>
      <pc:sldChg chg="add">
        <pc:chgData name="Marie Bertelsen" userId="S::marie@wolterbertelsen.dk::c0cd9fef-1f9c-4fba-bef5-f830333058da" providerId="AD" clId="Web-{57AF466A-3FBE-2ECD-2507-69A957E3EA54}" dt="2025-02-24T11:10:40.957" v="962"/>
        <pc:sldMkLst>
          <pc:docMk/>
          <pc:sldMk cId="2287149621" sldId="448"/>
        </pc:sldMkLst>
      </pc:sldChg>
      <pc:sldChg chg="add">
        <pc:chgData name="Marie Bertelsen" userId="S::marie@wolterbertelsen.dk::c0cd9fef-1f9c-4fba-bef5-f830333058da" providerId="AD" clId="Web-{57AF466A-3FBE-2ECD-2507-69A957E3EA54}" dt="2025-02-24T11:10:41.207" v="967"/>
        <pc:sldMkLst>
          <pc:docMk/>
          <pc:sldMk cId="2446345879" sldId="454"/>
        </pc:sldMkLst>
      </pc:sldChg>
      <pc:sldChg chg="add">
        <pc:chgData name="Marie Bertelsen" userId="S::marie@wolterbertelsen.dk::c0cd9fef-1f9c-4fba-bef5-f830333058da" providerId="AD" clId="Web-{57AF466A-3FBE-2ECD-2507-69A957E3EA54}" dt="2025-02-24T11:10:40.785" v="958"/>
        <pc:sldMkLst>
          <pc:docMk/>
          <pc:sldMk cId="4158570079" sldId="457"/>
        </pc:sldMkLst>
      </pc:sldChg>
      <pc:sldChg chg="add">
        <pc:chgData name="Marie Bertelsen" userId="S::marie@wolterbertelsen.dk::c0cd9fef-1f9c-4fba-bef5-f830333058da" providerId="AD" clId="Web-{57AF466A-3FBE-2ECD-2507-69A957E3EA54}" dt="2025-02-24T11:10:40.816" v="959"/>
        <pc:sldMkLst>
          <pc:docMk/>
          <pc:sldMk cId="1011669223" sldId="458"/>
        </pc:sldMkLst>
      </pc:sldChg>
      <pc:sldChg chg="add">
        <pc:chgData name="Marie Bertelsen" userId="S::marie@wolterbertelsen.dk::c0cd9fef-1f9c-4fba-bef5-f830333058da" providerId="AD" clId="Web-{57AF466A-3FBE-2ECD-2507-69A957E3EA54}" dt="2025-02-24T11:10:40.926" v="961"/>
        <pc:sldMkLst>
          <pc:docMk/>
          <pc:sldMk cId="1367424997" sldId="460"/>
        </pc:sldMkLst>
      </pc:sldChg>
      <pc:sldChg chg="add">
        <pc:chgData name="Marie Bertelsen" userId="S::marie@wolterbertelsen.dk::c0cd9fef-1f9c-4fba-bef5-f830333058da" providerId="AD" clId="Web-{57AF466A-3FBE-2ECD-2507-69A957E3EA54}" dt="2025-02-24T11:10:41.113" v="965"/>
        <pc:sldMkLst>
          <pc:docMk/>
          <pc:sldMk cId="4045292358" sldId="461"/>
        </pc:sldMkLst>
      </pc:sldChg>
      <pc:sldChg chg="add">
        <pc:chgData name="Marie Bertelsen" userId="S::marie@wolterbertelsen.dk::c0cd9fef-1f9c-4fba-bef5-f830333058da" providerId="AD" clId="Web-{57AF466A-3FBE-2ECD-2507-69A957E3EA54}" dt="2025-02-24T11:10:41.051" v="963"/>
        <pc:sldMkLst>
          <pc:docMk/>
          <pc:sldMk cId="4289685589" sldId="469"/>
        </pc:sldMkLst>
      </pc:sldChg>
      <pc:sldChg chg="add">
        <pc:chgData name="Marie Bertelsen" userId="S::marie@wolterbertelsen.dk::c0cd9fef-1f9c-4fba-bef5-f830333058da" providerId="AD" clId="Web-{57AF466A-3FBE-2ECD-2507-69A957E3EA54}" dt="2025-02-24T11:10:41.082" v="964"/>
        <pc:sldMkLst>
          <pc:docMk/>
          <pc:sldMk cId="4012957515" sldId="470"/>
        </pc:sldMkLst>
      </pc:sldChg>
      <pc:sldChg chg="add">
        <pc:chgData name="Marie Bertelsen" userId="S::marie@wolterbertelsen.dk::c0cd9fef-1f9c-4fba-bef5-f830333058da" providerId="AD" clId="Web-{57AF466A-3FBE-2ECD-2507-69A957E3EA54}" dt="2025-02-24T11:10:41.160" v="966"/>
        <pc:sldMkLst>
          <pc:docMk/>
          <pc:sldMk cId="1623452171" sldId="476"/>
        </pc:sldMkLst>
      </pc:sldChg>
      <pc:sldChg chg="add replId">
        <pc:chgData name="Marie Bertelsen" userId="S::marie@wolterbertelsen.dk::c0cd9fef-1f9c-4fba-bef5-f830333058da" providerId="AD" clId="Web-{57AF466A-3FBE-2ECD-2507-69A957E3EA54}" dt="2025-02-24T11:11:46.787" v="968"/>
        <pc:sldMkLst>
          <pc:docMk/>
          <pc:sldMk cId="728132418" sldId="477"/>
        </pc:sldMkLst>
      </pc:sldChg>
      <pc:sldChg chg="add">
        <pc:chgData name="Marie Bertelsen" userId="S::marie@wolterbertelsen.dk::c0cd9fef-1f9c-4fba-bef5-f830333058da" providerId="AD" clId="Web-{57AF466A-3FBE-2ECD-2507-69A957E3EA54}" dt="2025-02-24T11:13:41.322" v="1101"/>
        <pc:sldMkLst>
          <pc:docMk/>
          <pc:sldMk cId="1082681978" sldId="478"/>
        </pc:sldMkLst>
      </pc:sldChg>
      <pc:sldMasterChg chg="add del addSldLayout delSldLayout">
        <pc:chgData name="Marie Bertelsen" userId="S::marie@wolterbertelsen.dk::c0cd9fef-1f9c-4fba-bef5-f830333058da" providerId="AD" clId="Web-{57AF466A-3FBE-2ECD-2507-69A957E3EA54}" dt="2025-02-24T11:10:41.207" v="967"/>
        <pc:sldMasterMkLst>
          <pc:docMk/>
          <pc:sldMasterMk cId="450563959" sldId="2147483648"/>
        </pc:sldMasterMkLst>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1161660118" sldId="2147483649"/>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3657976120" sldId="2147483650"/>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1013714516" sldId="2147483651"/>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2771968318" sldId="2147483652"/>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1786149928" sldId="2147483653"/>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737749525" sldId="2147483654"/>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525010303" sldId="2147483655"/>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904532810" sldId="2147483656"/>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2934600751" sldId="2147483657"/>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3783993635" sldId="2147483658"/>
          </pc:sldLayoutMkLst>
        </pc:sldLayoutChg>
        <pc:sldLayoutChg chg="add del">
          <pc:chgData name="Marie Bertelsen" userId="S::marie@wolterbertelsen.dk::c0cd9fef-1f9c-4fba-bef5-f830333058da" providerId="AD" clId="Web-{57AF466A-3FBE-2ECD-2507-69A957E3EA54}" dt="2025-02-24T10:57:19.385" v="633"/>
          <pc:sldLayoutMkLst>
            <pc:docMk/>
            <pc:sldMasterMk cId="450563959" sldId="2147483648"/>
            <pc:sldLayoutMk cId="133512830" sldId="2147483659"/>
          </pc:sldLayoutMkLst>
        </pc:sldLayoutChg>
        <pc:sldLayoutChg chg="add">
          <pc:chgData name="Marie Bertelsen" userId="S::marie@wolterbertelsen.dk::c0cd9fef-1f9c-4fba-bef5-f830333058da" providerId="AD" clId="Web-{57AF466A-3FBE-2ECD-2507-69A957E3EA54}" dt="2025-02-24T11:10:40.785" v="958"/>
          <pc:sldLayoutMkLst>
            <pc:docMk/>
            <pc:sldMasterMk cId="450563959" sldId="2147483648"/>
            <pc:sldLayoutMk cId="884895869" sldId="2147483660"/>
          </pc:sldLayoutMkLst>
        </pc:sldLayoutChg>
        <pc:sldLayoutChg chg="add">
          <pc:chgData name="Marie Bertelsen" userId="S::marie@wolterbertelsen.dk::c0cd9fef-1f9c-4fba-bef5-f830333058da" providerId="AD" clId="Web-{57AF466A-3FBE-2ECD-2507-69A957E3EA54}" dt="2025-02-24T11:10:40.863" v="960"/>
          <pc:sldLayoutMkLst>
            <pc:docMk/>
            <pc:sldMasterMk cId="450563959" sldId="2147483648"/>
            <pc:sldLayoutMk cId="4175655170" sldId="2147483661"/>
          </pc:sldLayoutMkLst>
        </pc:sldLayoutChg>
        <pc:sldLayoutChg chg="add">
          <pc:chgData name="Marie Bertelsen" userId="S::marie@wolterbertelsen.dk::c0cd9fef-1f9c-4fba-bef5-f830333058da" providerId="AD" clId="Web-{57AF466A-3FBE-2ECD-2507-69A957E3EA54}" dt="2025-02-24T11:10:40.926" v="961"/>
          <pc:sldLayoutMkLst>
            <pc:docMk/>
            <pc:sldMasterMk cId="450563959" sldId="2147483648"/>
            <pc:sldLayoutMk cId="1193526493" sldId="2147483662"/>
          </pc:sldLayoutMkLst>
        </pc:sldLayoutChg>
        <pc:sldLayoutChg chg="add">
          <pc:chgData name="Marie Bertelsen" userId="S::marie@wolterbertelsen.dk::c0cd9fef-1f9c-4fba-bef5-f830333058da" providerId="AD" clId="Web-{57AF466A-3FBE-2ECD-2507-69A957E3EA54}" dt="2025-02-24T11:10:40.957" v="962"/>
          <pc:sldLayoutMkLst>
            <pc:docMk/>
            <pc:sldMasterMk cId="450563959" sldId="2147483648"/>
            <pc:sldLayoutMk cId="4117589554" sldId="2147483663"/>
          </pc:sldLayoutMkLst>
        </pc:sldLayoutChg>
        <pc:sldLayoutChg chg="add">
          <pc:chgData name="Marie Bertelsen" userId="S::marie@wolterbertelsen.dk::c0cd9fef-1f9c-4fba-bef5-f830333058da" providerId="AD" clId="Web-{57AF466A-3FBE-2ECD-2507-69A957E3EA54}" dt="2025-02-24T11:10:41.207" v="967"/>
          <pc:sldLayoutMkLst>
            <pc:docMk/>
            <pc:sldMasterMk cId="450563959" sldId="2147483648"/>
            <pc:sldLayoutMk cId="3278477161" sldId="2147483664"/>
          </pc:sldLayoutMkLst>
        </pc:sldLayoutChg>
      </pc:sldMasterChg>
      <pc:sldMasterChg chg="add del addSldLayout delSldLayout modSldLayout">
        <pc:chgData name="Marie Bertelsen" userId="S::marie@wolterbertelsen.dk::c0cd9fef-1f9c-4fba-bef5-f830333058da" providerId="AD" clId="Web-{57AF466A-3FBE-2ECD-2507-69A957E3EA54}" dt="2025-02-24T10:57:19.385" v="633"/>
        <pc:sldMasterMkLst>
          <pc:docMk/>
          <pc:sldMasterMk cId="1744879014" sldId="2147483660"/>
        </pc:sldMasterMkLst>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1518837004" sldId="2147483661"/>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4132624988" sldId="2147483662"/>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3586818358" sldId="2147483663"/>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3320960499" sldId="2147483664"/>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1873475398" sldId="2147483665"/>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2448510320" sldId="2147483666"/>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2700554045" sldId="2147483667"/>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1314873871" sldId="2147483668"/>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1282336222" sldId="2147483669"/>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2658172100" sldId="2147483670"/>
          </pc:sldLayoutMkLst>
        </pc:sldLayoutChg>
        <pc:sldLayoutChg chg="add del mod replId">
          <pc:chgData name="Marie Bertelsen" userId="S::marie@wolterbertelsen.dk::c0cd9fef-1f9c-4fba-bef5-f830333058da" providerId="AD" clId="Web-{57AF466A-3FBE-2ECD-2507-69A957E3EA54}" dt="2025-02-24T10:57:19.385" v="633"/>
          <pc:sldLayoutMkLst>
            <pc:docMk/>
            <pc:sldMasterMk cId="1744879014" sldId="2147483660"/>
            <pc:sldLayoutMk cId="1827351905" sldId="2147483671"/>
          </pc:sldLayoutMkLst>
        </pc:sldLayoutChg>
      </pc:sldMasterChg>
    </pc:docChg>
  </pc:docChgLst>
  <pc:docChgLst>
    <pc:chgData name="Marie Bertelsen" userId="S::marie@wolterbertelsen.dk::c0cd9fef-1f9c-4fba-bef5-f830333058da" providerId="AD" clId="Web-{10789BCA-DC4D-35EC-2B17-548057BA42EC}"/>
    <pc:docChg chg="addSld modSld">
      <pc:chgData name="Marie Bertelsen" userId="S::marie@wolterbertelsen.dk::c0cd9fef-1f9c-4fba-bef5-f830333058da" providerId="AD" clId="Web-{10789BCA-DC4D-35EC-2B17-548057BA42EC}" dt="2025-02-24T10:26:06.593" v="409"/>
      <pc:docMkLst>
        <pc:docMk/>
      </pc:docMkLst>
      <pc:sldChg chg="modSp">
        <pc:chgData name="Marie Bertelsen" userId="S::marie@wolterbertelsen.dk::c0cd9fef-1f9c-4fba-bef5-f830333058da" providerId="AD" clId="Web-{10789BCA-DC4D-35EC-2B17-548057BA42EC}" dt="2025-02-24T10:21:00.254" v="67" actId="20577"/>
        <pc:sldMkLst>
          <pc:docMk/>
          <pc:sldMk cId="3424942676" sldId="256"/>
        </pc:sldMkLst>
        <pc:spChg chg="mod">
          <ac:chgData name="Marie Bertelsen" userId="S::marie@wolterbertelsen.dk::c0cd9fef-1f9c-4fba-bef5-f830333058da" providerId="AD" clId="Web-{10789BCA-DC4D-35EC-2B17-548057BA42EC}" dt="2025-02-24T10:21:00.254" v="67" actId="20577"/>
          <ac:spMkLst>
            <pc:docMk/>
            <pc:sldMk cId="3424942676" sldId="256"/>
            <ac:spMk id="3" creationId="{00000000-0000-0000-0000-000000000000}"/>
          </ac:spMkLst>
        </pc:spChg>
      </pc:sldChg>
      <pc:sldChg chg="modSp new">
        <pc:chgData name="Marie Bertelsen" userId="S::marie@wolterbertelsen.dk::c0cd9fef-1f9c-4fba-bef5-f830333058da" providerId="AD" clId="Web-{10789BCA-DC4D-35EC-2B17-548057BA42EC}" dt="2025-02-24T10:25:53.233" v="404" actId="20577"/>
        <pc:sldMkLst>
          <pc:docMk/>
          <pc:sldMk cId="2575896925" sldId="257"/>
        </pc:sldMkLst>
        <pc:spChg chg="mod">
          <ac:chgData name="Marie Bertelsen" userId="S::marie@wolterbertelsen.dk::c0cd9fef-1f9c-4fba-bef5-f830333058da" providerId="AD" clId="Web-{10789BCA-DC4D-35EC-2B17-548057BA42EC}" dt="2025-02-24T10:22:41.351" v="184" actId="20577"/>
          <ac:spMkLst>
            <pc:docMk/>
            <pc:sldMk cId="2575896925" sldId="257"/>
            <ac:spMk id="2" creationId="{4B076D22-3F8A-EC14-B0C0-95037FC6D2B4}"/>
          </ac:spMkLst>
        </pc:spChg>
        <pc:spChg chg="mod">
          <ac:chgData name="Marie Bertelsen" userId="S::marie@wolterbertelsen.dk::c0cd9fef-1f9c-4fba-bef5-f830333058da" providerId="AD" clId="Web-{10789BCA-DC4D-35EC-2B17-548057BA42EC}" dt="2025-02-24T10:25:53.233" v="404" actId="20577"/>
          <ac:spMkLst>
            <pc:docMk/>
            <pc:sldMk cId="2575896925" sldId="257"/>
            <ac:spMk id="3" creationId="{197EC804-ABC7-2BE4-84B3-7B286AF310B9}"/>
          </ac:spMkLst>
        </pc:spChg>
      </pc:sldChg>
      <pc:sldChg chg="modSp add replId">
        <pc:chgData name="Marie Bertelsen" userId="S::marie@wolterbertelsen.dk::c0cd9fef-1f9c-4fba-bef5-f830333058da" providerId="AD" clId="Web-{10789BCA-DC4D-35EC-2B17-548057BA42EC}" dt="2025-02-24T10:22:03.475" v="142" actId="20577"/>
        <pc:sldMkLst>
          <pc:docMk/>
          <pc:sldMk cId="2901224162" sldId="258"/>
        </pc:sldMkLst>
        <pc:spChg chg="mod">
          <ac:chgData name="Marie Bertelsen" userId="S::marie@wolterbertelsen.dk::c0cd9fef-1f9c-4fba-bef5-f830333058da" providerId="AD" clId="Web-{10789BCA-DC4D-35EC-2B17-548057BA42EC}" dt="2025-02-24T10:21:28.395" v="92" actId="20577"/>
          <ac:spMkLst>
            <pc:docMk/>
            <pc:sldMk cId="2901224162" sldId="258"/>
            <ac:spMk id="2" creationId="{592AC0D3-2C10-226D-2C2B-07490073CD0C}"/>
          </ac:spMkLst>
        </pc:spChg>
        <pc:spChg chg="mod">
          <ac:chgData name="Marie Bertelsen" userId="S::marie@wolterbertelsen.dk::c0cd9fef-1f9c-4fba-bef5-f830333058da" providerId="AD" clId="Web-{10789BCA-DC4D-35EC-2B17-548057BA42EC}" dt="2025-02-24T10:22:03.475" v="142" actId="20577"/>
          <ac:spMkLst>
            <pc:docMk/>
            <pc:sldMk cId="2901224162" sldId="258"/>
            <ac:spMk id="3" creationId="{44732247-1FB0-5899-E894-5665D1F249D6}"/>
          </ac:spMkLst>
        </pc:spChg>
      </pc:sldChg>
      <pc:sldChg chg="add">
        <pc:chgData name="Marie Bertelsen" userId="S::marie@wolterbertelsen.dk::c0cd9fef-1f9c-4fba-bef5-f830333058da" providerId="AD" clId="Web-{10789BCA-DC4D-35EC-2B17-548057BA42EC}" dt="2025-02-24T10:25:53.920" v="408"/>
        <pc:sldMkLst>
          <pc:docMk/>
          <pc:sldMk cId="1559998342" sldId="262"/>
        </pc:sldMkLst>
      </pc:sldChg>
      <pc:sldChg chg="delSp add">
        <pc:chgData name="Marie Bertelsen" userId="S::marie@wolterbertelsen.dk::c0cd9fef-1f9c-4fba-bef5-f830333058da" providerId="AD" clId="Web-{10789BCA-DC4D-35EC-2B17-548057BA42EC}" dt="2025-02-24T10:26:06.593" v="409"/>
        <pc:sldMkLst>
          <pc:docMk/>
          <pc:sldMk cId="813368568" sldId="289"/>
        </pc:sldMkLst>
      </pc:sldChg>
      <pc:sldChg chg="add">
        <pc:chgData name="Marie Bertelsen" userId="S::marie@wolterbertelsen.dk::c0cd9fef-1f9c-4fba-bef5-f830333058da" providerId="AD" clId="Web-{10789BCA-DC4D-35EC-2B17-548057BA42EC}" dt="2025-02-24T10:25:53.905" v="406"/>
        <pc:sldMkLst>
          <pc:docMk/>
          <pc:sldMk cId="866561750" sldId="290"/>
        </pc:sldMkLst>
      </pc:sldChg>
      <pc:sldChg chg="add">
        <pc:chgData name="Marie Bertelsen" userId="S::marie@wolterbertelsen.dk::c0cd9fef-1f9c-4fba-bef5-f830333058da" providerId="AD" clId="Web-{10789BCA-DC4D-35EC-2B17-548057BA42EC}" dt="2025-02-24T10:25:53.905" v="407"/>
        <pc:sldMkLst>
          <pc:docMk/>
          <pc:sldMk cId="69502368" sldId="291"/>
        </pc:sldMkLst>
      </pc:sldChg>
    </pc:docChg>
  </pc:docChgLst>
  <pc:docChgLst>
    <pc:chgData clId="Web-{9867DC3B-5D1C-21EB-1DD4-AF8C2CC7B000}"/>
    <pc:docChg chg="modSld">
      <pc:chgData name="" userId="" providerId="" clId="Web-{9867DC3B-5D1C-21EB-1DD4-AF8C2CC7B000}" dt="2025-02-24T10:26:27.067" v="1"/>
      <pc:docMkLst>
        <pc:docMk/>
      </pc:docMkLst>
      <pc:sldChg chg="delSp">
        <pc:chgData name="" userId="" providerId="" clId="Web-{9867DC3B-5D1C-21EB-1DD4-AF8C2CC7B000}" dt="2025-02-24T10:26:22.879" v="0"/>
        <pc:sldMkLst>
          <pc:docMk/>
          <pc:sldMk cId="813368568" sldId="289"/>
        </pc:sldMkLst>
      </pc:sldChg>
      <pc:sldChg chg="delSp">
        <pc:chgData name="" userId="" providerId="" clId="Web-{9867DC3B-5D1C-21EB-1DD4-AF8C2CC7B000}" dt="2025-02-24T10:26:27.067" v="1"/>
        <pc:sldMkLst>
          <pc:docMk/>
          <pc:sldMk cId="866561750" sldId="290"/>
        </pc:sldMkLst>
      </pc:sldChg>
    </pc:docChg>
  </pc:docChgLst>
  <pc:docChgLst>
    <pc:chgData name="Marie Bertelsen" userId="S::marie@wolterbertelsen.dk::c0cd9fef-1f9c-4fba-bef5-f830333058da" providerId="AD" clId="Web-{9867DC3B-5D1C-21EB-1DD4-AF8C2CC7B000}"/>
    <pc:docChg chg="addSld modSld">
      <pc:chgData name="Marie Bertelsen" userId="S::marie@wolterbertelsen.dk::c0cd9fef-1f9c-4fba-bef5-f830333058da" providerId="AD" clId="Web-{9867DC3B-5D1C-21EB-1DD4-AF8C2CC7B000}" dt="2025-02-24T10:43:18.200" v="1299"/>
      <pc:docMkLst>
        <pc:docMk/>
      </pc:docMkLst>
      <pc:sldChg chg="modSp">
        <pc:chgData name="Marie Bertelsen" userId="S::marie@wolterbertelsen.dk::c0cd9fef-1f9c-4fba-bef5-f830333058da" providerId="AD" clId="Web-{9867DC3B-5D1C-21EB-1DD4-AF8C2CC7B000}" dt="2025-02-24T10:39:36.644" v="1211" actId="20577"/>
        <pc:sldMkLst>
          <pc:docMk/>
          <pc:sldMk cId="2575896925" sldId="257"/>
        </pc:sldMkLst>
        <pc:spChg chg="mod">
          <ac:chgData name="Marie Bertelsen" userId="S::marie@wolterbertelsen.dk::c0cd9fef-1f9c-4fba-bef5-f830333058da" providerId="AD" clId="Web-{9867DC3B-5D1C-21EB-1DD4-AF8C2CC7B000}" dt="2025-02-24T10:39:36.644" v="1211" actId="20577"/>
          <ac:spMkLst>
            <pc:docMk/>
            <pc:sldMk cId="2575896925" sldId="257"/>
            <ac:spMk id="3" creationId="{197EC804-ABC7-2BE4-84B3-7B286AF310B9}"/>
          </ac:spMkLst>
        </pc:spChg>
      </pc:sldChg>
      <pc:sldChg chg="addSp delSp modSp">
        <pc:chgData name="Marie Bertelsen" userId="S::marie@wolterbertelsen.dk::c0cd9fef-1f9c-4fba-bef5-f830333058da" providerId="AD" clId="Web-{9867DC3B-5D1C-21EB-1DD4-AF8C2CC7B000}" dt="2025-02-24T10:41:17.851" v="1294"/>
        <pc:sldMkLst>
          <pc:docMk/>
          <pc:sldMk cId="1559998342" sldId="262"/>
        </pc:sldMkLst>
        <pc:spChg chg="mod">
          <ac:chgData name="Marie Bertelsen" userId="S::marie@wolterbertelsen.dk::c0cd9fef-1f9c-4fba-bef5-f830333058da" providerId="AD" clId="Web-{9867DC3B-5D1C-21EB-1DD4-AF8C2CC7B000}" dt="2025-02-24T10:40:50.600" v="1286" actId="20577"/>
          <ac:spMkLst>
            <pc:docMk/>
            <pc:sldMk cId="1559998342" sldId="262"/>
            <ac:spMk id="3" creationId="{00000000-0000-0000-0000-000000000000}"/>
          </ac:spMkLst>
        </pc:spChg>
      </pc:sldChg>
      <pc:sldChg chg="add">
        <pc:chgData name="Marie Bertelsen" userId="S::marie@wolterbertelsen.dk::c0cd9fef-1f9c-4fba-bef5-f830333058da" providerId="AD" clId="Web-{9867DC3B-5D1C-21EB-1DD4-AF8C2CC7B000}" dt="2025-02-24T10:43:18.184" v="1297"/>
        <pc:sldMkLst>
          <pc:docMk/>
          <pc:sldMk cId="1955920410" sldId="264"/>
        </pc:sldMkLst>
      </pc:sldChg>
      <pc:sldChg chg="add">
        <pc:chgData name="Marie Bertelsen" userId="S::marie@wolterbertelsen.dk::c0cd9fef-1f9c-4fba-bef5-f830333058da" providerId="AD" clId="Web-{9867DC3B-5D1C-21EB-1DD4-AF8C2CC7B000}" dt="2025-02-24T10:43:18.168" v="1296"/>
        <pc:sldMkLst>
          <pc:docMk/>
          <pc:sldMk cId="3665821959" sldId="266"/>
        </pc:sldMkLst>
      </pc:sldChg>
      <pc:sldChg chg="modSp modNotes">
        <pc:chgData name="Marie Bertelsen" userId="S::marie@wolterbertelsen.dk::c0cd9fef-1f9c-4fba-bef5-f830333058da" providerId="AD" clId="Web-{9867DC3B-5D1C-21EB-1DD4-AF8C2CC7B000}" dt="2025-02-24T10:37:34.358" v="992"/>
        <pc:sldMkLst>
          <pc:docMk/>
          <pc:sldMk cId="813368568" sldId="289"/>
        </pc:sldMkLst>
        <pc:spChg chg="mod">
          <ac:chgData name="Marie Bertelsen" userId="S::marie@wolterbertelsen.dk::c0cd9fef-1f9c-4fba-bef5-f830333058da" providerId="AD" clId="Web-{9867DC3B-5D1C-21EB-1DD4-AF8C2CC7B000}" dt="2025-02-24T10:29:52.731" v="245" actId="14100"/>
          <ac:spMkLst>
            <pc:docMk/>
            <pc:sldMk cId="813368568" sldId="289"/>
            <ac:spMk id="3" creationId="{00000000-0000-0000-0000-000000000000}"/>
          </ac:spMkLst>
        </pc:spChg>
        <pc:spChg chg="mod">
          <ac:chgData name="Marie Bertelsen" userId="S::marie@wolterbertelsen.dk::c0cd9fef-1f9c-4fba-bef5-f830333058da" providerId="AD" clId="Web-{9867DC3B-5D1C-21EB-1DD4-AF8C2CC7B000}" dt="2025-02-24T10:27:26.882" v="20" actId="1076"/>
          <ac:spMkLst>
            <pc:docMk/>
            <pc:sldMk cId="813368568" sldId="289"/>
            <ac:spMk id="5" creationId="{00000000-0000-0000-0000-000000000000}"/>
          </ac:spMkLst>
        </pc:spChg>
        <pc:spChg chg="mod">
          <ac:chgData name="Marie Bertelsen" userId="S::marie@wolterbertelsen.dk::c0cd9fef-1f9c-4fba-bef5-f830333058da" providerId="AD" clId="Web-{9867DC3B-5D1C-21EB-1DD4-AF8C2CC7B000}" dt="2025-02-24T10:27:35.931" v="22" actId="1076"/>
          <ac:spMkLst>
            <pc:docMk/>
            <pc:sldMk cId="813368568" sldId="289"/>
            <ac:spMk id="6" creationId="{00000000-0000-0000-0000-000000000000}"/>
          </ac:spMkLst>
        </pc:spChg>
        <pc:spChg chg="mod">
          <ac:chgData name="Marie Bertelsen" userId="S::marie@wolterbertelsen.dk::c0cd9fef-1f9c-4fba-bef5-f830333058da" providerId="AD" clId="Web-{9867DC3B-5D1C-21EB-1DD4-AF8C2CC7B000}" dt="2025-02-24T10:27:30.304" v="21" actId="1076"/>
          <ac:spMkLst>
            <pc:docMk/>
            <pc:sldMk cId="813368568" sldId="289"/>
            <ac:spMk id="7" creationId="{00000000-0000-0000-0000-000000000000}"/>
          </ac:spMkLst>
        </pc:spChg>
        <pc:picChg chg="mod">
          <ac:chgData name="Marie Bertelsen" userId="S::marie@wolterbertelsen.dk::c0cd9fef-1f9c-4fba-bef5-f830333058da" providerId="AD" clId="Web-{9867DC3B-5D1C-21EB-1DD4-AF8C2CC7B000}" dt="2025-02-24T10:27:44.414" v="23" actId="1076"/>
          <ac:picMkLst>
            <pc:docMk/>
            <pc:sldMk cId="813368568" sldId="289"/>
            <ac:picMk id="8" creationId="{00000000-0000-0000-0000-000000000000}"/>
          </ac:picMkLst>
        </pc:picChg>
      </pc:sldChg>
      <pc:sldChg chg="modSp modNotes">
        <pc:chgData name="Marie Bertelsen" userId="S::marie@wolterbertelsen.dk::c0cd9fef-1f9c-4fba-bef5-f830333058da" providerId="AD" clId="Web-{9867DC3B-5D1C-21EB-1DD4-AF8C2CC7B000}" dt="2025-02-24T10:37:27.295" v="983"/>
        <pc:sldMkLst>
          <pc:docMk/>
          <pc:sldMk cId="866561750" sldId="290"/>
        </pc:sldMkLst>
        <pc:spChg chg="mod">
          <ac:chgData name="Marie Bertelsen" userId="S::marie@wolterbertelsen.dk::c0cd9fef-1f9c-4fba-bef5-f830333058da" providerId="AD" clId="Web-{9867DC3B-5D1C-21EB-1DD4-AF8C2CC7B000}" dt="2025-02-24T10:31:54.314" v="426" actId="20577"/>
          <ac:spMkLst>
            <pc:docMk/>
            <pc:sldMk cId="866561750" sldId="290"/>
            <ac:spMk id="3" creationId="{00000000-0000-0000-0000-000000000000}"/>
          </ac:spMkLst>
        </pc:spChg>
        <pc:spChg chg="mod">
          <ac:chgData name="Marie Bertelsen" userId="S::marie@wolterbertelsen.dk::c0cd9fef-1f9c-4fba-bef5-f830333058da" providerId="AD" clId="Web-{9867DC3B-5D1C-21EB-1DD4-AF8C2CC7B000}" dt="2025-02-24T10:32:43.066" v="468" actId="1076"/>
          <ac:spMkLst>
            <pc:docMk/>
            <pc:sldMk cId="866561750" sldId="290"/>
            <ac:spMk id="5" creationId="{00000000-0000-0000-0000-000000000000}"/>
          </ac:spMkLst>
        </pc:spChg>
        <pc:spChg chg="mod">
          <ac:chgData name="Marie Bertelsen" userId="S::marie@wolterbertelsen.dk::c0cd9fef-1f9c-4fba-bef5-f830333058da" providerId="AD" clId="Web-{9867DC3B-5D1C-21EB-1DD4-AF8C2CC7B000}" dt="2025-02-24T10:34:08.444" v="638" actId="14100"/>
          <ac:spMkLst>
            <pc:docMk/>
            <pc:sldMk cId="866561750" sldId="290"/>
            <ac:spMk id="6" creationId="{00000000-0000-0000-0000-000000000000}"/>
          </ac:spMkLst>
        </pc:spChg>
        <pc:spChg chg="mod">
          <ac:chgData name="Marie Bertelsen" userId="S::marie@wolterbertelsen.dk::c0cd9fef-1f9c-4fba-bef5-f830333058da" providerId="AD" clId="Web-{9867DC3B-5D1C-21EB-1DD4-AF8C2CC7B000}" dt="2025-02-24T10:31:09.906" v="420" actId="1076"/>
          <ac:spMkLst>
            <pc:docMk/>
            <pc:sldMk cId="866561750" sldId="290"/>
            <ac:spMk id="7" creationId="{00000000-0000-0000-0000-000000000000}"/>
          </ac:spMkLst>
        </pc:spChg>
        <pc:picChg chg="mod">
          <ac:chgData name="Marie Bertelsen" userId="S::marie@wolterbertelsen.dk::c0cd9fef-1f9c-4fba-bef5-f830333058da" providerId="AD" clId="Web-{9867DC3B-5D1C-21EB-1DD4-AF8C2CC7B000}" dt="2025-02-24T10:31:59.314" v="428" actId="14100"/>
          <ac:picMkLst>
            <pc:docMk/>
            <pc:sldMk cId="866561750" sldId="290"/>
            <ac:picMk id="8" creationId="{00000000-0000-0000-0000-000000000000}"/>
          </ac:picMkLst>
        </pc:picChg>
      </pc:sldChg>
      <pc:sldChg chg="delSp modSp modNotes">
        <pc:chgData name="Marie Bertelsen" userId="S::marie@wolterbertelsen.dk::c0cd9fef-1f9c-4fba-bef5-f830333058da" providerId="AD" clId="Web-{9867DC3B-5D1C-21EB-1DD4-AF8C2CC7B000}" dt="2025-02-24T10:39:15.643" v="1161"/>
        <pc:sldMkLst>
          <pc:docMk/>
          <pc:sldMk cId="69502368" sldId="291"/>
        </pc:sldMkLst>
        <pc:spChg chg="mod">
          <ac:chgData name="Marie Bertelsen" userId="S::marie@wolterbertelsen.dk::c0cd9fef-1f9c-4fba-bef5-f830333058da" providerId="AD" clId="Web-{9867DC3B-5D1C-21EB-1DD4-AF8C2CC7B000}" dt="2025-02-24T10:34:39.945" v="666" actId="14100"/>
          <ac:spMkLst>
            <pc:docMk/>
            <pc:sldMk cId="69502368" sldId="291"/>
            <ac:spMk id="3" creationId="{00000000-0000-0000-0000-000000000000}"/>
          </ac:spMkLst>
        </pc:spChg>
        <pc:spChg chg="mod">
          <ac:chgData name="Marie Bertelsen" userId="S::marie@wolterbertelsen.dk::c0cd9fef-1f9c-4fba-bef5-f830333058da" providerId="AD" clId="Web-{9867DC3B-5D1C-21EB-1DD4-AF8C2CC7B000}" dt="2025-02-24T10:34:47.102" v="668" actId="1076"/>
          <ac:spMkLst>
            <pc:docMk/>
            <pc:sldMk cId="69502368" sldId="291"/>
            <ac:spMk id="5" creationId="{00000000-0000-0000-0000-000000000000}"/>
          </ac:spMkLst>
        </pc:spChg>
        <pc:spChg chg="mod">
          <ac:chgData name="Marie Bertelsen" userId="S::marie@wolterbertelsen.dk::c0cd9fef-1f9c-4fba-bef5-f830333058da" providerId="AD" clId="Web-{9867DC3B-5D1C-21EB-1DD4-AF8C2CC7B000}" dt="2025-02-24T10:39:04.065" v="1120" actId="14100"/>
          <ac:spMkLst>
            <pc:docMk/>
            <pc:sldMk cId="69502368" sldId="291"/>
            <ac:spMk id="6" creationId="{00000000-0000-0000-0000-000000000000}"/>
          </ac:spMkLst>
        </pc:spChg>
        <pc:spChg chg="mod">
          <ac:chgData name="Marie Bertelsen" userId="S::marie@wolterbertelsen.dk::c0cd9fef-1f9c-4fba-bef5-f830333058da" providerId="AD" clId="Web-{9867DC3B-5D1C-21EB-1DD4-AF8C2CC7B000}" dt="2025-02-24T10:36:53.044" v="960" actId="14100"/>
          <ac:spMkLst>
            <pc:docMk/>
            <pc:sldMk cId="69502368" sldId="291"/>
            <ac:spMk id="7" creationId="{00000000-0000-0000-0000-000000000000}"/>
          </ac:spMkLst>
        </pc:spChg>
        <pc:picChg chg="mod">
          <ac:chgData name="Marie Bertelsen" userId="S::marie@wolterbertelsen.dk::c0cd9fef-1f9c-4fba-bef5-f830333058da" providerId="AD" clId="Web-{9867DC3B-5D1C-21EB-1DD4-AF8C2CC7B000}" dt="2025-02-24T10:34:56.352" v="671" actId="14100"/>
          <ac:picMkLst>
            <pc:docMk/>
            <pc:sldMk cId="69502368" sldId="291"/>
            <ac:picMk id="8" creationId="{00000000-0000-0000-0000-000000000000}"/>
          </ac:picMkLst>
        </pc:picChg>
      </pc:sldChg>
      <pc:sldChg chg="add replId">
        <pc:chgData name="Marie Bertelsen" userId="S::marie@wolterbertelsen.dk::c0cd9fef-1f9c-4fba-bef5-f830333058da" providerId="AD" clId="Web-{9867DC3B-5D1C-21EB-1DD4-AF8C2CC7B000}" dt="2025-02-24T10:41:35.024" v="1295"/>
        <pc:sldMkLst>
          <pc:docMk/>
          <pc:sldMk cId="2055611992" sldId="292"/>
        </pc:sldMkLst>
      </pc:sldChg>
      <pc:sldChg chg="add">
        <pc:chgData name="Marie Bertelsen" userId="S::marie@wolterbertelsen.dk::c0cd9fef-1f9c-4fba-bef5-f830333058da" providerId="AD" clId="Web-{9867DC3B-5D1C-21EB-1DD4-AF8C2CC7B000}" dt="2025-02-24T10:43:18.200" v="1299"/>
        <pc:sldMkLst>
          <pc:docMk/>
          <pc:sldMk cId="90807253" sldId="293"/>
        </pc:sldMkLst>
      </pc:sldChg>
      <pc:sldChg chg="add">
        <pc:chgData name="Marie Bertelsen" userId="S::marie@wolterbertelsen.dk::c0cd9fef-1f9c-4fba-bef5-f830333058da" providerId="AD" clId="Web-{9867DC3B-5D1C-21EB-1DD4-AF8C2CC7B000}" dt="2025-02-24T10:43:18.184" v="1298"/>
        <pc:sldMkLst>
          <pc:docMk/>
          <pc:sldMk cId="45156906" sldId="296"/>
        </pc:sldMkLst>
      </pc:sldChg>
    </pc:docChg>
  </pc:docChgLst>
  <pc:docChgLst>
    <pc:chgData name="Marie Bertelsen" userId="S::marie@wolterbertelsen.dk::c0cd9fef-1f9c-4fba-bef5-f830333058da" providerId="AD" clId="Web-{049C3A98-08EF-C1F4-8EF6-1E1E51704598}"/>
    <pc:docChg chg="modSld">
      <pc:chgData name="Marie Bertelsen" userId="S::marie@wolterbertelsen.dk::c0cd9fef-1f9c-4fba-bef5-f830333058da" providerId="AD" clId="Web-{049C3A98-08EF-C1F4-8EF6-1E1E51704598}" dt="2025-03-07T08:46:09.605" v="14" actId="20577"/>
      <pc:docMkLst>
        <pc:docMk/>
      </pc:docMkLst>
      <pc:sldChg chg="modSp">
        <pc:chgData name="Marie Bertelsen" userId="S::marie@wolterbertelsen.dk::c0cd9fef-1f9c-4fba-bef5-f830333058da" providerId="AD" clId="Web-{049C3A98-08EF-C1F4-8EF6-1E1E51704598}" dt="2025-03-07T08:40:31.413" v="12" actId="20577"/>
        <pc:sldMkLst>
          <pc:docMk/>
          <pc:sldMk cId="103800387" sldId="485"/>
        </pc:sldMkLst>
        <pc:spChg chg="mod">
          <ac:chgData name="Marie Bertelsen" userId="S::marie@wolterbertelsen.dk::c0cd9fef-1f9c-4fba-bef5-f830333058da" providerId="AD" clId="Web-{049C3A98-08EF-C1F4-8EF6-1E1E51704598}" dt="2025-03-07T08:40:31.413" v="12" actId="20577"/>
          <ac:spMkLst>
            <pc:docMk/>
            <pc:sldMk cId="103800387" sldId="485"/>
            <ac:spMk id="7" creationId="{53005E0D-6449-DF35-5A2E-BB77D871C695}"/>
          </ac:spMkLst>
        </pc:spChg>
      </pc:sldChg>
      <pc:sldChg chg="modSp">
        <pc:chgData name="Marie Bertelsen" userId="S::marie@wolterbertelsen.dk::c0cd9fef-1f9c-4fba-bef5-f830333058da" providerId="AD" clId="Web-{049C3A98-08EF-C1F4-8EF6-1E1E51704598}" dt="2025-03-07T08:46:09.605" v="14" actId="20577"/>
        <pc:sldMkLst>
          <pc:docMk/>
          <pc:sldMk cId="3582268818" sldId="493"/>
        </pc:sldMkLst>
        <pc:spChg chg="mod">
          <ac:chgData name="Marie Bertelsen" userId="S::marie@wolterbertelsen.dk::c0cd9fef-1f9c-4fba-bef5-f830333058da" providerId="AD" clId="Web-{049C3A98-08EF-C1F4-8EF6-1E1E51704598}" dt="2025-03-07T08:46:09.605" v="14" actId="20577"/>
          <ac:spMkLst>
            <pc:docMk/>
            <pc:sldMk cId="3582268818" sldId="493"/>
            <ac:spMk id="3" creationId="{E0913F29-FE67-4D1A-FE25-7638CCEDCB37}"/>
          </ac:spMkLst>
        </pc:spChg>
      </pc:sldChg>
    </pc:docChg>
  </pc:docChgLst>
  <pc:docChgLst>
    <pc:chgData name="Julie Fredsø-Rauer (jufr)" userId="S::jufr_pha.dk#ext#@wolterbertelsen.onmicrosoft.com::0519bea7-e3b0-432e-8dec-7b6e99e16625" providerId="AD" clId="Web-{9CA50E72-AA9A-F8E0-3892-64A3DEE86FE4}"/>
    <pc:docChg chg="addSld delSld modSld sldOrd">
      <pc:chgData name="Julie Fredsø-Rauer (jufr)" userId="S::jufr_pha.dk#ext#@wolterbertelsen.onmicrosoft.com::0519bea7-e3b0-432e-8dec-7b6e99e16625" providerId="AD" clId="Web-{9CA50E72-AA9A-F8E0-3892-64A3DEE86FE4}" dt="2025-03-05T11:29:31.656" v="3702"/>
      <pc:docMkLst>
        <pc:docMk/>
      </pc:docMkLst>
      <pc:sldChg chg="addSp modSp">
        <pc:chgData name="Julie Fredsø-Rauer (jufr)" userId="S::jufr_pha.dk#ext#@wolterbertelsen.onmicrosoft.com::0519bea7-e3b0-432e-8dec-7b6e99e16625" providerId="AD" clId="Web-{9CA50E72-AA9A-F8E0-3892-64A3DEE86FE4}" dt="2025-03-05T08:26:49.642" v="789" actId="1076"/>
        <pc:sldMkLst>
          <pc:docMk/>
          <pc:sldMk cId="3424942676" sldId="256"/>
        </pc:sldMkLst>
        <pc:spChg chg="add mod">
          <ac:chgData name="Julie Fredsø-Rauer (jufr)" userId="S::jufr_pha.dk#ext#@wolterbertelsen.onmicrosoft.com::0519bea7-e3b0-432e-8dec-7b6e99e16625" providerId="AD" clId="Web-{9CA50E72-AA9A-F8E0-3892-64A3DEE86FE4}" dt="2025-03-05T08:26:49.642" v="789" actId="1076"/>
          <ac:spMkLst>
            <pc:docMk/>
            <pc:sldMk cId="3424942676" sldId="256"/>
            <ac:spMk id="7" creationId="{FB020000-A332-CCCD-7987-A46BED48659C}"/>
          </ac:spMkLst>
        </pc:spChg>
        <pc:picChg chg="add">
          <ac:chgData name="Julie Fredsø-Rauer (jufr)" userId="S::jufr_pha.dk#ext#@wolterbertelsen.onmicrosoft.com::0519bea7-e3b0-432e-8dec-7b6e99e16625" providerId="AD" clId="Web-{9CA50E72-AA9A-F8E0-3892-64A3DEE86FE4}" dt="2025-03-05T08:25:47.375" v="774"/>
          <ac:picMkLst>
            <pc:docMk/>
            <pc:sldMk cId="3424942676" sldId="256"/>
            <ac:picMk id="6" creationId="{59AF8D2C-473D-70BA-302A-E0A8DFF98D3F}"/>
          </ac:picMkLst>
        </pc:picChg>
      </pc:sldChg>
      <pc:sldChg chg="addSp modSp">
        <pc:chgData name="Julie Fredsø-Rauer (jufr)" userId="S::jufr_pha.dk#ext#@wolterbertelsen.onmicrosoft.com::0519bea7-e3b0-432e-8dec-7b6e99e16625" providerId="AD" clId="Web-{9CA50E72-AA9A-F8E0-3892-64A3DEE86FE4}" dt="2025-03-05T08:50:50.612" v="798" actId="20577"/>
        <pc:sldMkLst>
          <pc:docMk/>
          <pc:sldMk cId="2575896925" sldId="257"/>
        </pc:sldMkLst>
        <pc:spChg chg="mod">
          <ac:chgData name="Julie Fredsø-Rauer (jufr)" userId="S::jufr_pha.dk#ext#@wolterbertelsen.onmicrosoft.com::0519bea7-e3b0-432e-8dec-7b6e99e16625" providerId="AD" clId="Web-{9CA50E72-AA9A-F8E0-3892-64A3DEE86FE4}" dt="2025-03-05T08:50:50.612" v="798" actId="20577"/>
          <ac:spMkLst>
            <pc:docMk/>
            <pc:sldMk cId="2575896925" sldId="257"/>
            <ac:spMk id="3" creationId="{197EC804-ABC7-2BE4-84B3-7B286AF310B9}"/>
          </ac:spMkLst>
        </pc:spChg>
        <pc:picChg chg="add">
          <ac:chgData name="Julie Fredsø-Rauer (jufr)" userId="S::jufr_pha.dk#ext#@wolterbertelsen.onmicrosoft.com::0519bea7-e3b0-432e-8dec-7b6e99e16625" providerId="AD" clId="Web-{9CA50E72-AA9A-F8E0-3892-64A3DEE86FE4}" dt="2025-03-05T08:25:33.625" v="771"/>
          <ac:picMkLst>
            <pc:docMk/>
            <pc:sldMk cId="2575896925" sldId="257"/>
            <ac:picMk id="5" creationId="{DFFCBA5F-A0A7-6022-5FB1-D077FB1EF72D}"/>
          </ac:picMkLst>
        </pc:picChg>
        <pc:picChg chg="add">
          <ac:chgData name="Julie Fredsø-Rauer (jufr)" userId="S::jufr_pha.dk#ext#@wolterbertelsen.onmicrosoft.com::0519bea7-e3b0-432e-8dec-7b6e99e16625" providerId="AD" clId="Web-{9CA50E72-AA9A-F8E0-3892-64A3DEE86FE4}" dt="2025-03-05T08:25:38.406" v="772"/>
          <ac:picMkLst>
            <pc:docMk/>
            <pc:sldMk cId="2575896925" sldId="257"/>
            <ac:picMk id="7" creationId="{628BA071-99DD-F21B-7246-20C08FB4E3A8}"/>
          </ac:picMkLst>
        </pc:picChg>
      </pc:sldChg>
      <pc:sldChg chg="addSp modSp">
        <pc:chgData name="Julie Fredsø-Rauer (jufr)" userId="S::jufr_pha.dk#ext#@wolterbertelsen.onmicrosoft.com::0519bea7-e3b0-432e-8dec-7b6e99e16625" providerId="AD" clId="Web-{9CA50E72-AA9A-F8E0-3892-64A3DEE86FE4}" dt="2025-03-05T08:25:48.906" v="775"/>
        <pc:sldMkLst>
          <pc:docMk/>
          <pc:sldMk cId="2901224162" sldId="258"/>
        </pc:sldMkLst>
        <pc:spChg chg="mod">
          <ac:chgData name="Julie Fredsø-Rauer (jufr)" userId="S::jufr_pha.dk#ext#@wolterbertelsen.onmicrosoft.com::0519bea7-e3b0-432e-8dec-7b6e99e16625" providerId="AD" clId="Web-{9CA50E72-AA9A-F8E0-3892-64A3DEE86FE4}" dt="2025-03-05T08:08:03.507" v="8" actId="1076"/>
          <ac:spMkLst>
            <pc:docMk/>
            <pc:sldMk cId="2901224162" sldId="258"/>
            <ac:spMk id="2" creationId="{592AC0D3-2C10-226D-2C2B-07490073CD0C}"/>
          </ac:spMkLst>
        </pc:spChg>
        <pc:picChg chg="add">
          <ac:chgData name="Julie Fredsø-Rauer (jufr)" userId="S::jufr_pha.dk#ext#@wolterbertelsen.onmicrosoft.com::0519bea7-e3b0-432e-8dec-7b6e99e16625" providerId="AD" clId="Web-{9CA50E72-AA9A-F8E0-3892-64A3DEE86FE4}" dt="2025-03-05T08:25:42.562" v="773"/>
          <ac:picMkLst>
            <pc:docMk/>
            <pc:sldMk cId="2901224162" sldId="258"/>
            <ac:picMk id="5" creationId="{F773FE8B-7289-1BAD-3ABB-63A1EF6E42B5}"/>
          </ac:picMkLst>
        </pc:picChg>
        <pc:picChg chg="add">
          <ac:chgData name="Julie Fredsø-Rauer (jufr)" userId="S::jufr_pha.dk#ext#@wolterbertelsen.onmicrosoft.com::0519bea7-e3b0-432e-8dec-7b6e99e16625" providerId="AD" clId="Web-{9CA50E72-AA9A-F8E0-3892-64A3DEE86FE4}" dt="2025-03-05T08:25:48.906" v="775"/>
          <ac:picMkLst>
            <pc:docMk/>
            <pc:sldMk cId="2901224162" sldId="258"/>
            <ac:picMk id="7" creationId="{5EB69DFF-63E8-E3B1-9498-58DF5693F28E}"/>
          </ac:picMkLst>
        </pc:picChg>
      </pc:sldChg>
      <pc:sldChg chg="addSp delSp">
        <pc:chgData name="Julie Fredsø-Rauer (jufr)" userId="S::jufr_pha.dk#ext#@wolterbertelsen.onmicrosoft.com::0519bea7-e3b0-432e-8dec-7b6e99e16625" providerId="AD" clId="Web-{9CA50E72-AA9A-F8E0-3892-64A3DEE86FE4}" dt="2025-03-05T08:24:20.795" v="738"/>
        <pc:sldMkLst>
          <pc:docMk/>
          <pc:sldMk cId="1559998342" sldId="262"/>
        </pc:sldMkLst>
        <pc:picChg chg="add">
          <ac:chgData name="Julie Fredsø-Rauer (jufr)" userId="S::jufr_pha.dk#ext#@wolterbertelsen.onmicrosoft.com::0519bea7-e3b0-432e-8dec-7b6e99e16625" providerId="AD" clId="Web-{9CA50E72-AA9A-F8E0-3892-64A3DEE86FE4}" dt="2025-03-05T08:24:17.232" v="737"/>
          <ac:picMkLst>
            <pc:docMk/>
            <pc:sldMk cId="1559998342" sldId="262"/>
            <ac:picMk id="8" creationId="{635F7365-B58C-CF5B-A169-C1C86DD117FD}"/>
          </ac:picMkLst>
        </pc:picChg>
      </pc:sldChg>
      <pc:sldChg chg="addSp delSp modSp">
        <pc:chgData name="Julie Fredsø-Rauer (jufr)" userId="S::jufr_pha.dk#ext#@wolterbertelsen.onmicrosoft.com::0519bea7-e3b0-432e-8dec-7b6e99e16625" providerId="AD" clId="Web-{9CA50E72-AA9A-F8E0-3892-64A3DEE86FE4}" dt="2025-03-05T08:24:14.810" v="736"/>
        <pc:sldMkLst>
          <pc:docMk/>
          <pc:sldMk cId="3665821959" sldId="266"/>
        </pc:sldMkLst>
        <pc:spChg chg="mod">
          <ac:chgData name="Julie Fredsø-Rauer (jufr)" userId="S::jufr_pha.dk#ext#@wolterbertelsen.onmicrosoft.com::0519bea7-e3b0-432e-8dec-7b6e99e16625" providerId="AD" clId="Web-{9CA50E72-AA9A-F8E0-3892-64A3DEE86FE4}" dt="2025-03-05T08:21:42.588" v="681" actId="20577"/>
          <ac:spMkLst>
            <pc:docMk/>
            <pc:sldMk cId="3665821959" sldId="266"/>
            <ac:spMk id="2" creationId="{00000000-0000-0000-0000-000000000000}"/>
          </ac:spMkLst>
        </pc:spChg>
        <pc:picChg chg="add">
          <ac:chgData name="Julie Fredsø-Rauer (jufr)" userId="S::jufr_pha.dk#ext#@wolterbertelsen.onmicrosoft.com::0519bea7-e3b0-432e-8dec-7b6e99e16625" providerId="AD" clId="Web-{9CA50E72-AA9A-F8E0-3892-64A3DEE86FE4}" dt="2025-03-05T08:24:14.810" v="736"/>
          <ac:picMkLst>
            <pc:docMk/>
            <pc:sldMk cId="3665821959" sldId="266"/>
            <ac:picMk id="8" creationId="{5BB7CD1E-07BD-5134-43F1-67F36284C6C0}"/>
          </ac:picMkLst>
        </pc:picChg>
      </pc:sldChg>
      <pc:sldChg chg="addSp delSp">
        <pc:chgData name="Julie Fredsø-Rauer (jufr)" userId="S::jufr_pha.dk#ext#@wolterbertelsen.onmicrosoft.com::0519bea7-e3b0-432e-8dec-7b6e99e16625" providerId="AD" clId="Web-{9CA50E72-AA9A-F8E0-3892-64A3DEE86FE4}" dt="2025-03-05T08:25:26.452" v="768"/>
        <pc:sldMkLst>
          <pc:docMk/>
          <pc:sldMk cId="2412256516" sldId="267"/>
        </pc:sldMkLst>
        <pc:picChg chg="add">
          <ac:chgData name="Julie Fredsø-Rauer (jufr)" userId="S::jufr_pha.dk#ext#@wolterbertelsen.onmicrosoft.com::0519bea7-e3b0-432e-8dec-7b6e99e16625" providerId="AD" clId="Web-{9CA50E72-AA9A-F8E0-3892-64A3DEE86FE4}" dt="2025-03-05T08:25:26.452" v="768"/>
          <ac:picMkLst>
            <pc:docMk/>
            <pc:sldMk cId="2412256516" sldId="267"/>
            <ac:picMk id="9" creationId="{0CA72CE4-4A21-7198-4953-27517DF77BE8}"/>
          </ac:picMkLst>
        </pc:picChg>
      </pc:sldChg>
      <pc:sldChg chg="addSp delSp modSp">
        <pc:chgData name="Julie Fredsø-Rauer (jufr)" userId="S::jufr_pha.dk#ext#@wolterbertelsen.onmicrosoft.com::0519bea7-e3b0-432e-8dec-7b6e99e16625" providerId="AD" clId="Web-{9CA50E72-AA9A-F8E0-3892-64A3DEE86FE4}" dt="2025-03-05T08:25:22.781" v="766" actId="1076"/>
        <pc:sldMkLst>
          <pc:docMk/>
          <pc:sldMk cId="1306816501" sldId="268"/>
        </pc:sldMkLst>
        <pc:spChg chg="mod">
          <ac:chgData name="Julie Fredsø-Rauer (jufr)" userId="S::jufr_pha.dk#ext#@wolterbertelsen.onmicrosoft.com::0519bea7-e3b0-432e-8dec-7b6e99e16625" providerId="AD" clId="Web-{9CA50E72-AA9A-F8E0-3892-64A3DEE86FE4}" dt="2025-03-05T08:25:22.781" v="766" actId="1076"/>
          <ac:spMkLst>
            <pc:docMk/>
            <pc:sldMk cId="1306816501" sldId="268"/>
            <ac:spMk id="3" creationId="{A611633F-039F-8735-B422-65918AC66F08}"/>
          </ac:spMkLst>
        </pc:spChg>
        <pc:spChg chg="mod">
          <ac:chgData name="Julie Fredsø-Rauer (jufr)" userId="S::jufr_pha.dk#ext#@wolterbertelsen.onmicrosoft.com::0519bea7-e3b0-432e-8dec-7b6e99e16625" providerId="AD" clId="Web-{9CA50E72-AA9A-F8E0-3892-64A3DEE86FE4}" dt="2025-03-05T08:25:16.827" v="765" actId="20577"/>
          <ac:spMkLst>
            <pc:docMk/>
            <pc:sldMk cId="1306816501" sldId="268"/>
            <ac:spMk id="4" creationId="{903044C8-49A0-2EB5-4B31-03A021D542D8}"/>
          </ac:spMkLst>
        </pc:spChg>
        <pc:picChg chg="add">
          <ac:chgData name="Julie Fredsø-Rauer (jufr)" userId="S::jufr_pha.dk#ext#@wolterbertelsen.onmicrosoft.com::0519bea7-e3b0-432e-8dec-7b6e99e16625" providerId="AD" clId="Web-{9CA50E72-AA9A-F8E0-3892-64A3DEE86FE4}" dt="2025-03-05T08:25:08.108" v="757"/>
          <ac:picMkLst>
            <pc:docMk/>
            <pc:sldMk cId="1306816501" sldId="268"/>
            <ac:picMk id="8" creationId="{17988F53-0F7D-D064-7904-92F6A302DAFC}"/>
          </ac:picMkLst>
        </pc:picChg>
      </pc:sldChg>
      <pc:sldChg chg="addSp delSp modSp">
        <pc:chgData name="Julie Fredsø-Rauer (jufr)" userId="S::jufr_pha.dk#ext#@wolterbertelsen.onmicrosoft.com::0519bea7-e3b0-432e-8dec-7b6e99e16625" providerId="AD" clId="Web-{9CA50E72-AA9A-F8E0-3892-64A3DEE86FE4}" dt="2025-03-05T08:25:02.077" v="755" actId="1076"/>
        <pc:sldMkLst>
          <pc:docMk/>
          <pc:sldMk cId="3799350284" sldId="269"/>
        </pc:sldMkLst>
        <pc:spChg chg="mod">
          <ac:chgData name="Julie Fredsø-Rauer (jufr)" userId="S::jufr_pha.dk#ext#@wolterbertelsen.onmicrosoft.com::0519bea7-e3b0-432e-8dec-7b6e99e16625" providerId="AD" clId="Web-{9CA50E72-AA9A-F8E0-3892-64A3DEE86FE4}" dt="2025-03-05T08:24:55.155" v="751"/>
          <ac:spMkLst>
            <pc:docMk/>
            <pc:sldMk cId="3799350284" sldId="269"/>
            <ac:spMk id="2" creationId="{04B6674C-00DB-D0BB-EBA2-8D49D97A2ACE}"/>
          </ac:spMkLst>
        </pc:spChg>
        <pc:picChg chg="add mod">
          <ac:chgData name="Julie Fredsø-Rauer (jufr)" userId="S::jufr_pha.dk#ext#@wolterbertelsen.onmicrosoft.com::0519bea7-e3b0-432e-8dec-7b6e99e16625" providerId="AD" clId="Web-{9CA50E72-AA9A-F8E0-3892-64A3DEE86FE4}" dt="2025-03-05T08:25:02.077" v="755" actId="1076"/>
          <ac:picMkLst>
            <pc:docMk/>
            <pc:sldMk cId="3799350284" sldId="269"/>
            <ac:picMk id="8" creationId="{6E2161F1-373F-70CC-10CD-5C78C6C4BC7A}"/>
          </ac:picMkLst>
        </pc:picChg>
      </pc:sldChg>
      <pc:sldChg chg="addSp delSp">
        <pc:chgData name="Julie Fredsø-Rauer (jufr)" userId="S::jufr_pha.dk#ext#@wolterbertelsen.onmicrosoft.com::0519bea7-e3b0-432e-8dec-7b6e99e16625" providerId="AD" clId="Web-{9CA50E72-AA9A-F8E0-3892-64A3DEE86FE4}" dt="2025-03-05T08:24:42.951" v="748"/>
        <pc:sldMkLst>
          <pc:docMk/>
          <pc:sldMk cId="2118559556" sldId="270"/>
        </pc:sldMkLst>
        <pc:picChg chg="add">
          <ac:chgData name="Julie Fredsø-Rauer (jufr)" userId="S::jufr_pha.dk#ext#@wolterbertelsen.onmicrosoft.com::0519bea7-e3b0-432e-8dec-7b6e99e16625" providerId="AD" clId="Web-{9CA50E72-AA9A-F8E0-3892-64A3DEE86FE4}" dt="2025-03-05T08:24:41.780" v="747"/>
          <ac:picMkLst>
            <pc:docMk/>
            <pc:sldMk cId="2118559556" sldId="270"/>
            <ac:picMk id="8" creationId="{B3307D56-BFB6-87D8-7696-0A6AC79A9D63}"/>
          </ac:picMkLst>
        </pc:picChg>
      </pc:sldChg>
      <pc:sldChg chg="addSp delSp modSp">
        <pc:chgData name="Julie Fredsø-Rauer (jufr)" userId="S::jufr_pha.dk#ext#@wolterbertelsen.onmicrosoft.com::0519bea7-e3b0-432e-8dec-7b6e99e16625" providerId="AD" clId="Web-{9CA50E72-AA9A-F8E0-3892-64A3DEE86FE4}" dt="2025-03-05T08:24:32.498" v="744"/>
        <pc:sldMkLst>
          <pc:docMk/>
          <pc:sldMk cId="813368568" sldId="289"/>
        </pc:sldMkLst>
        <pc:picChg chg="mod">
          <ac:chgData name="Julie Fredsø-Rauer (jufr)" userId="S::jufr_pha.dk#ext#@wolterbertelsen.onmicrosoft.com::0519bea7-e3b0-432e-8dec-7b6e99e16625" providerId="AD" clId="Web-{9CA50E72-AA9A-F8E0-3892-64A3DEE86FE4}" dt="2025-03-05T08:21:03.415" v="672" actId="1076"/>
          <ac:picMkLst>
            <pc:docMk/>
            <pc:sldMk cId="813368568" sldId="289"/>
            <ac:picMk id="8" creationId="{00000000-0000-0000-0000-000000000000}"/>
          </ac:picMkLst>
        </pc:picChg>
        <pc:picChg chg="add">
          <ac:chgData name="Julie Fredsø-Rauer (jufr)" userId="S::jufr_pha.dk#ext#@wolterbertelsen.onmicrosoft.com::0519bea7-e3b0-432e-8dec-7b6e99e16625" providerId="AD" clId="Web-{9CA50E72-AA9A-F8E0-3892-64A3DEE86FE4}" dt="2025-03-05T08:24:32.498" v="744"/>
          <ac:picMkLst>
            <pc:docMk/>
            <pc:sldMk cId="813368568" sldId="289"/>
            <ac:picMk id="12" creationId="{9EE73299-0C07-17F5-622F-F92173FC27BC}"/>
          </ac:picMkLst>
        </pc:picChg>
      </pc:sldChg>
      <pc:sldChg chg="addSp delSp modSp">
        <pc:chgData name="Julie Fredsø-Rauer (jufr)" userId="S::jufr_pha.dk#ext#@wolterbertelsen.onmicrosoft.com::0519bea7-e3b0-432e-8dec-7b6e99e16625" providerId="AD" clId="Web-{9CA50E72-AA9A-F8E0-3892-64A3DEE86FE4}" dt="2025-03-05T08:24:27.936" v="742"/>
        <pc:sldMkLst>
          <pc:docMk/>
          <pc:sldMk cId="866561750" sldId="290"/>
        </pc:sldMkLst>
        <pc:picChg chg="add">
          <ac:chgData name="Julie Fredsø-Rauer (jufr)" userId="S::jufr_pha.dk#ext#@wolterbertelsen.onmicrosoft.com::0519bea7-e3b0-432e-8dec-7b6e99e16625" providerId="AD" clId="Web-{9CA50E72-AA9A-F8E0-3892-64A3DEE86FE4}" dt="2025-03-05T08:24:27.936" v="742"/>
          <ac:picMkLst>
            <pc:docMk/>
            <pc:sldMk cId="866561750" sldId="290"/>
            <ac:picMk id="12" creationId="{3587B936-02F1-BD5E-89C7-02C50B425405}"/>
          </ac:picMkLst>
        </pc:picChg>
      </pc:sldChg>
      <pc:sldChg chg="addSp delSp">
        <pc:chgData name="Julie Fredsø-Rauer (jufr)" userId="S::jufr_pha.dk#ext#@wolterbertelsen.onmicrosoft.com::0519bea7-e3b0-432e-8dec-7b6e99e16625" providerId="AD" clId="Web-{9CA50E72-AA9A-F8E0-3892-64A3DEE86FE4}" dt="2025-03-05T08:24:24.498" v="740"/>
        <pc:sldMkLst>
          <pc:docMk/>
          <pc:sldMk cId="69502368" sldId="291"/>
        </pc:sldMkLst>
        <pc:picChg chg="add">
          <ac:chgData name="Julie Fredsø-Rauer (jufr)" userId="S::jufr_pha.dk#ext#@wolterbertelsen.onmicrosoft.com::0519bea7-e3b0-432e-8dec-7b6e99e16625" providerId="AD" clId="Web-{9CA50E72-AA9A-F8E0-3892-64A3DEE86FE4}" dt="2025-03-05T08:24:24.498" v="740"/>
          <ac:picMkLst>
            <pc:docMk/>
            <pc:sldMk cId="69502368" sldId="291"/>
            <ac:picMk id="12" creationId="{F2EE638E-0D9B-5DF1-48DF-13CE1B5F99F8}"/>
          </ac:picMkLst>
        </pc:picChg>
      </pc:sldChg>
      <pc:sldChg chg="addSp modSp">
        <pc:chgData name="Julie Fredsø-Rauer (jufr)" userId="S::jufr_pha.dk#ext#@wolterbertelsen.onmicrosoft.com::0519bea7-e3b0-432e-8dec-7b6e99e16625" providerId="AD" clId="Web-{9CA50E72-AA9A-F8E0-3892-64A3DEE86FE4}" dt="2025-03-05T08:22:28.495" v="689"/>
        <pc:sldMkLst>
          <pc:docMk/>
          <pc:sldMk cId="2055611992" sldId="292"/>
        </pc:sldMkLst>
        <pc:spChg chg="mod">
          <ac:chgData name="Julie Fredsø-Rauer (jufr)" userId="S::jufr_pha.dk#ext#@wolterbertelsen.onmicrosoft.com::0519bea7-e3b0-432e-8dec-7b6e99e16625" providerId="AD" clId="Web-{9CA50E72-AA9A-F8E0-3892-64A3DEE86FE4}" dt="2025-03-05T08:10:15.666" v="159" actId="20577"/>
          <ac:spMkLst>
            <pc:docMk/>
            <pc:sldMk cId="2055611992" sldId="292"/>
            <ac:spMk id="3" creationId="{9D43AA08-39CF-536E-D2C1-B6855CD11D0F}"/>
          </ac:spMkLst>
        </pc:spChg>
        <pc:picChg chg="add">
          <ac:chgData name="Julie Fredsø-Rauer (jufr)" userId="S::jufr_pha.dk#ext#@wolterbertelsen.onmicrosoft.com::0519bea7-e3b0-432e-8dec-7b6e99e16625" providerId="AD" clId="Web-{9CA50E72-AA9A-F8E0-3892-64A3DEE86FE4}" dt="2025-03-05T08:22:28.495" v="689"/>
          <ac:picMkLst>
            <pc:docMk/>
            <pc:sldMk cId="2055611992" sldId="292"/>
            <ac:picMk id="6" creationId="{550CF558-B7C2-1840-7843-1F9AED97CB10}"/>
          </ac:picMkLst>
        </pc:picChg>
      </pc:sldChg>
      <pc:sldChg chg="addSp">
        <pc:chgData name="Julie Fredsø-Rauer (jufr)" userId="S::jufr_pha.dk#ext#@wolterbertelsen.onmicrosoft.com::0519bea7-e3b0-432e-8dec-7b6e99e16625" providerId="AD" clId="Web-{9CA50E72-AA9A-F8E0-3892-64A3DEE86FE4}" dt="2025-03-05T08:22:18.917" v="688"/>
        <pc:sldMkLst>
          <pc:docMk/>
          <pc:sldMk cId="90807253" sldId="293"/>
        </pc:sldMkLst>
        <pc:picChg chg="add">
          <ac:chgData name="Julie Fredsø-Rauer (jufr)" userId="S::jufr_pha.dk#ext#@wolterbertelsen.onmicrosoft.com::0519bea7-e3b0-432e-8dec-7b6e99e16625" providerId="AD" clId="Web-{9CA50E72-AA9A-F8E0-3892-64A3DEE86FE4}" dt="2025-03-05T08:22:18.917" v="688"/>
          <ac:picMkLst>
            <pc:docMk/>
            <pc:sldMk cId="90807253" sldId="293"/>
            <ac:picMk id="7" creationId="{F85130B8-D20A-6398-515D-157411A7436B}"/>
          </ac:picMkLst>
        </pc:picChg>
      </pc:sldChg>
      <pc:sldChg chg="addSp modSp">
        <pc:chgData name="Julie Fredsø-Rauer (jufr)" userId="S::jufr_pha.dk#ext#@wolterbertelsen.onmicrosoft.com::0519bea7-e3b0-432e-8dec-7b6e99e16625" providerId="AD" clId="Web-{9CA50E72-AA9A-F8E0-3892-64A3DEE86FE4}" dt="2025-03-05T08:22:15.323" v="687" actId="1076"/>
        <pc:sldMkLst>
          <pc:docMk/>
          <pc:sldMk cId="45156906" sldId="296"/>
        </pc:sldMkLst>
        <pc:spChg chg="mod">
          <ac:chgData name="Julie Fredsø-Rauer (jufr)" userId="S::jufr_pha.dk#ext#@wolterbertelsen.onmicrosoft.com::0519bea7-e3b0-432e-8dec-7b6e99e16625" providerId="AD" clId="Web-{9CA50E72-AA9A-F8E0-3892-64A3DEE86FE4}" dt="2025-03-05T08:22:06.245" v="684" actId="14100"/>
          <ac:spMkLst>
            <pc:docMk/>
            <pc:sldMk cId="45156906" sldId="296"/>
            <ac:spMk id="2" creationId="{8BD59E8E-0513-4E45-885E-9680E41A9B82}"/>
          </ac:spMkLst>
        </pc:spChg>
        <pc:spChg chg="mod">
          <ac:chgData name="Julie Fredsø-Rauer (jufr)" userId="S::jufr_pha.dk#ext#@wolterbertelsen.onmicrosoft.com::0519bea7-e3b0-432e-8dec-7b6e99e16625" providerId="AD" clId="Web-{9CA50E72-AA9A-F8E0-3892-64A3DEE86FE4}" dt="2025-03-05T08:21:49.807" v="682" actId="1076"/>
          <ac:spMkLst>
            <pc:docMk/>
            <pc:sldMk cId="45156906" sldId="296"/>
            <ac:spMk id="3" creationId="{BF7AE458-9B2F-4F7E-94A8-315AEE18D01A}"/>
          </ac:spMkLst>
        </pc:spChg>
        <pc:picChg chg="add mod">
          <ac:chgData name="Julie Fredsø-Rauer (jufr)" userId="S::jufr_pha.dk#ext#@wolterbertelsen.onmicrosoft.com::0519bea7-e3b0-432e-8dec-7b6e99e16625" providerId="AD" clId="Web-{9CA50E72-AA9A-F8E0-3892-64A3DEE86FE4}" dt="2025-03-05T08:22:15.323" v="687" actId="1076"/>
          <ac:picMkLst>
            <pc:docMk/>
            <pc:sldMk cId="45156906" sldId="296"/>
            <ac:picMk id="7" creationId="{9ABAB163-3CC2-86BD-9F77-37F1D1839372}"/>
          </ac:picMkLst>
        </pc:picChg>
      </pc:sldChg>
      <pc:sldChg chg="addSp modSp">
        <pc:chgData name="Julie Fredsø-Rauer (jufr)" userId="S::jufr_pha.dk#ext#@wolterbertelsen.onmicrosoft.com::0519bea7-e3b0-432e-8dec-7b6e99e16625" providerId="AD" clId="Web-{9CA50E72-AA9A-F8E0-3892-64A3DEE86FE4}" dt="2025-03-05T08:22:31.355" v="690"/>
        <pc:sldMkLst>
          <pc:docMk/>
          <pc:sldMk cId="598633700" sldId="297"/>
        </pc:sldMkLst>
        <pc:spChg chg="mod">
          <ac:chgData name="Julie Fredsø-Rauer (jufr)" userId="S::jufr_pha.dk#ext#@wolterbertelsen.onmicrosoft.com::0519bea7-e3b0-432e-8dec-7b6e99e16625" providerId="AD" clId="Web-{9CA50E72-AA9A-F8E0-3892-64A3DEE86FE4}" dt="2025-03-05T08:08:30.601" v="31" actId="20577"/>
          <ac:spMkLst>
            <pc:docMk/>
            <pc:sldMk cId="598633700" sldId="297"/>
            <ac:spMk id="2" creationId="{0B2F2994-F0E2-2EB5-5DDD-D20545A013AF}"/>
          </ac:spMkLst>
        </pc:spChg>
        <pc:picChg chg="add">
          <ac:chgData name="Julie Fredsø-Rauer (jufr)" userId="S::jufr_pha.dk#ext#@wolterbertelsen.onmicrosoft.com::0519bea7-e3b0-432e-8dec-7b6e99e16625" providerId="AD" clId="Web-{9CA50E72-AA9A-F8E0-3892-64A3DEE86FE4}" dt="2025-03-05T08:22:31.355" v="690"/>
          <ac:picMkLst>
            <pc:docMk/>
            <pc:sldMk cId="598633700" sldId="297"/>
            <ac:picMk id="6" creationId="{2CA43926-DDA5-08A1-B310-EC5A076436DD}"/>
          </ac:picMkLst>
        </pc:picChg>
      </pc:sldChg>
      <pc:sldChg chg="addSp mod setBg">
        <pc:chgData name="Julie Fredsø-Rauer (jufr)" userId="S::jufr_pha.dk#ext#@wolterbertelsen.onmicrosoft.com::0519bea7-e3b0-432e-8dec-7b6e99e16625" providerId="AD" clId="Web-{9CA50E72-AA9A-F8E0-3892-64A3DEE86FE4}" dt="2025-03-05T11:29:31.656" v="3702"/>
        <pc:sldMkLst>
          <pc:docMk/>
          <pc:sldMk cId="1799551602" sldId="299"/>
        </pc:sldMkLst>
        <pc:picChg chg="add">
          <ac:chgData name="Julie Fredsø-Rauer (jufr)" userId="S::jufr_pha.dk#ext#@wolterbertelsen.onmicrosoft.com::0519bea7-e3b0-432e-8dec-7b6e99e16625" providerId="AD" clId="Web-{9CA50E72-AA9A-F8E0-3892-64A3DEE86FE4}" dt="2025-03-05T08:23:29.762" v="718"/>
          <ac:picMkLst>
            <pc:docMk/>
            <pc:sldMk cId="1799551602" sldId="299"/>
            <ac:picMk id="6" creationId="{DB46172C-3CD4-5FBF-093D-62E3BA810432}"/>
          </ac:picMkLst>
        </pc:picChg>
      </pc:sldChg>
      <pc:sldChg chg="addSp modSp">
        <pc:chgData name="Julie Fredsø-Rauer (jufr)" userId="S::jufr_pha.dk#ext#@wolterbertelsen.onmicrosoft.com::0519bea7-e3b0-432e-8dec-7b6e99e16625" providerId="AD" clId="Web-{9CA50E72-AA9A-F8E0-3892-64A3DEE86FE4}" dt="2025-03-05T08:23:56.857" v="731"/>
        <pc:sldMkLst>
          <pc:docMk/>
          <pc:sldMk cId="542804464" sldId="300"/>
        </pc:sldMkLst>
        <pc:picChg chg="add">
          <ac:chgData name="Julie Fredsø-Rauer (jufr)" userId="S::jufr_pha.dk#ext#@wolterbertelsen.onmicrosoft.com::0519bea7-e3b0-432e-8dec-7b6e99e16625" providerId="AD" clId="Web-{9CA50E72-AA9A-F8E0-3892-64A3DEE86FE4}" dt="2025-03-05T08:23:56.857" v="731"/>
          <ac:picMkLst>
            <pc:docMk/>
            <pc:sldMk cId="542804464" sldId="300"/>
            <ac:picMk id="6" creationId="{F7DF7310-F74B-AC2B-A63A-10A868FC276A}"/>
          </ac:picMkLst>
        </pc:picChg>
      </pc:sldChg>
      <pc:sldChg chg="addSp">
        <pc:chgData name="Julie Fredsø-Rauer (jufr)" userId="S::jufr_pha.dk#ext#@wolterbertelsen.onmicrosoft.com::0519bea7-e3b0-432e-8dec-7b6e99e16625" providerId="AD" clId="Web-{9CA50E72-AA9A-F8E0-3892-64A3DEE86FE4}" dt="2025-03-05T08:23:59.388" v="732"/>
        <pc:sldMkLst>
          <pc:docMk/>
          <pc:sldMk cId="3400445095" sldId="301"/>
        </pc:sldMkLst>
      </pc:sldChg>
      <pc:sldChg chg="addSp">
        <pc:chgData name="Julie Fredsø-Rauer (jufr)" userId="S::jufr_pha.dk#ext#@wolterbertelsen.onmicrosoft.com::0519bea7-e3b0-432e-8dec-7b6e99e16625" providerId="AD" clId="Web-{9CA50E72-AA9A-F8E0-3892-64A3DEE86FE4}" dt="2025-03-05T08:24:02.404" v="733"/>
        <pc:sldMkLst>
          <pc:docMk/>
          <pc:sldMk cId="690756183" sldId="302"/>
        </pc:sldMkLst>
      </pc:sldChg>
      <pc:sldChg chg="addSp modSp">
        <pc:chgData name="Julie Fredsø-Rauer (jufr)" userId="S::jufr_pha.dk#ext#@wolterbertelsen.onmicrosoft.com::0519bea7-e3b0-432e-8dec-7b6e99e16625" providerId="AD" clId="Web-{9CA50E72-AA9A-F8E0-3892-64A3DEE86FE4}" dt="2025-03-05T08:27:44.971" v="794" actId="20577"/>
        <pc:sldMkLst>
          <pc:docMk/>
          <pc:sldMk cId="2839105526" sldId="303"/>
        </pc:sldMkLst>
        <pc:spChg chg="mod">
          <ac:chgData name="Julie Fredsø-Rauer (jufr)" userId="S::jufr_pha.dk#ext#@wolterbertelsen.onmicrosoft.com::0519bea7-e3b0-432e-8dec-7b6e99e16625" providerId="AD" clId="Web-{9CA50E72-AA9A-F8E0-3892-64A3DEE86FE4}" dt="2025-03-05T08:23:19.340" v="713" actId="20577"/>
          <ac:spMkLst>
            <pc:docMk/>
            <pc:sldMk cId="2839105526" sldId="303"/>
            <ac:spMk id="2" creationId="{DFAC1012-349E-3807-E091-69C1E0145760}"/>
          </ac:spMkLst>
        </pc:spChg>
        <pc:spChg chg="mod">
          <ac:chgData name="Julie Fredsø-Rauer (jufr)" userId="S::jufr_pha.dk#ext#@wolterbertelsen.onmicrosoft.com::0519bea7-e3b0-432e-8dec-7b6e99e16625" providerId="AD" clId="Web-{9CA50E72-AA9A-F8E0-3892-64A3DEE86FE4}" dt="2025-03-05T08:27:44.971" v="794" actId="20577"/>
          <ac:spMkLst>
            <pc:docMk/>
            <pc:sldMk cId="2839105526" sldId="303"/>
            <ac:spMk id="3" creationId="{CBF338BB-7067-FD40-6927-AEC88DF10FFD}"/>
          </ac:spMkLst>
        </pc:spChg>
        <pc:picChg chg="add mod">
          <ac:chgData name="Julie Fredsø-Rauer (jufr)" userId="S::jufr_pha.dk#ext#@wolterbertelsen.onmicrosoft.com::0519bea7-e3b0-432e-8dec-7b6e99e16625" providerId="AD" clId="Web-{9CA50E72-AA9A-F8E0-3892-64A3DEE86FE4}" dt="2025-03-05T08:23:15.871" v="712" actId="1076"/>
          <ac:picMkLst>
            <pc:docMk/>
            <pc:sldMk cId="2839105526" sldId="303"/>
            <ac:picMk id="6" creationId="{5BFA3449-A3FB-B45F-2AD4-D70DBAE59626}"/>
          </ac:picMkLst>
        </pc:picChg>
      </pc:sldChg>
      <pc:sldChg chg="addSp delSp mod modShow">
        <pc:chgData name="Julie Fredsø-Rauer (jufr)" userId="S::jufr_pha.dk#ext#@wolterbertelsen.onmicrosoft.com::0519bea7-e3b0-432e-8dec-7b6e99e16625" providerId="AD" clId="Web-{9CA50E72-AA9A-F8E0-3892-64A3DEE86FE4}" dt="2025-03-05T08:22:42.886" v="696"/>
        <pc:sldMkLst>
          <pc:docMk/>
          <pc:sldMk cId="2613439933" sldId="442"/>
        </pc:sldMkLst>
        <pc:picChg chg="add">
          <ac:chgData name="Julie Fredsø-Rauer (jufr)" userId="S::jufr_pha.dk#ext#@wolterbertelsen.onmicrosoft.com::0519bea7-e3b0-432e-8dec-7b6e99e16625" providerId="AD" clId="Web-{9CA50E72-AA9A-F8E0-3892-64A3DEE86FE4}" dt="2025-03-05T08:22:42.886" v="696"/>
          <ac:picMkLst>
            <pc:docMk/>
            <pc:sldMk cId="2613439933" sldId="442"/>
            <ac:picMk id="10" creationId="{85F68E8F-0146-685A-AA2F-31C2A6A89AA0}"/>
          </ac:picMkLst>
        </pc:picChg>
      </pc:sldChg>
      <pc:sldChg chg="addSp delSp modNotes">
        <pc:chgData name="Julie Fredsø-Rauer (jufr)" userId="S::jufr_pha.dk#ext#@wolterbertelsen.onmicrosoft.com::0519bea7-e3b0-432e-8dec-7b6e99e16625" providerId="AD" clId="Web-{9CA50E72-AA9A-F8E0-3892-64A3DEE86FE4}" dt="2025-03-05T08:27:26.174" v="792"/>
        <pc:sldMkLst>
          <pc:docMk/>
          <pc:sldMk cId="2287149621" sldId="448"/>
        </pc:sldMkLst>
        <pc:picChg chg="add">
          <ac:chgData name="Julie Fredsø-Rauer (jufr)" userId="S::jufr_pha.dk#ext#@wolterbertelsen.onmicrosoft.com::0519bea7-e3b0-432e-8dec-7b6e99e16625" providerId="AD" clId="Web-{9CA50E72-AA9A-F8E0-3892-64A3DEE86FE4}" dt="2025-03-05T08:22:50.230" v="700"/>
          <ac:picMkLst>
            <pc:docMk/>
            <pc:sldMk cId="2287149621" sldId="448"/>
            <ac:picMk id="11" creationId="{E87CCE12-CD2A-5AFA-8AB2-E17F631EB572}"/>
          </ac:picMkLst>
        </pc:picChg>
      </pc:sldChg>
      <pc:sldChg chg="addSp delSp">
        <pc:chgData name="Julie Fredsø-Rauer (jufr)" userId="S::jufr_pha.dk#ext#@wolterbertelsen.onmicrosoft.com::0519bea7-e3b0-432e-8dec-7b6e99e16625" providerId="AD" clId="Web-{9CA50E72-AA9A-F8E0-3892-64A3DEE86FE4}" dt="2025-03-05T08:23:10.668" v="710"/>
        <pc:sldMkLst>
          <pc:docMk/>
          <pc:sldMk cId="2446345879" sldId="454"/>
        </pc:sldMkLst>
        <pc:picChg chg="add">
          <ac:chgData name="Julie Fredsø-Rauer (jufr)" userId="S::jufr_pha.dk#ext#@wolterbertelsen.onmicrosoft.com::0519bea7-e3b0-432e-8dec-7b6e99e16625" providerId="AD" clId="Web-{9CA50E72-AA9A-F8E0-3892-64A3DEE86FE4}" dt="2025-03-05T08:23:10.668" v="710"/>
          <ac:picMkLst>
            <pc:docMk/>
            <pc:sldMk cId="2446345879" sldId="454"/>
            <ac:picMk id="5" creationId="{73FCE5AA-889F-D134-78B0-315FB9FF289A}"/>
          </ac:picMkLst>
        </pc:picChg>
      </pc:sldChg>
      <pc:sldChg chg="addSp delSp modNotes">
        <pc:chgData name="Julie Fredsø-Rauer (jufr)" userId="S::jufr_pha.dk#ext#@wolterbertelsen.onmicrosoft.com::0519bea7-e3b0-432e-8dec-7b6e99e16625" providerId="AD" clId="Web-{9CA50E72-AA9A-F8E0-3892-64A3DEE86FE4}" dt="2025-03-05T08:22:34.855" v="692"/>
        <pc:sldMkLst>
          <pc:docMk/>
          <pc:sldMk cId="4158570079" sldId="457"/>
        </pc:sldMkLst>
        <pc:picChg chg="add">
          <ac:chgData name="Julie Fredsø-Rauer (jufr)" userId="S::jufr_pha.dk#ext#@wolterbertelsen.onmicrosoft.com::0519bea7-e3b0-432e-8dec-7b6e99e16625" providerId="AD" clId="Web-{9CA50E72-AA9A-F8E0-3892-64A3DEE86FE4}" dt="2025-03-05T08:22:34.855" v="692"/>
          <ac:picMkLst>
            <pc:docMk/>
            <pc:sldMk cId="4158570079" sldId="457"/>
            <ac:picMk id="10" creationId="{32D31CDE-97AD-0BA6-C2FE-8954E8A5A9FC}"/>
          </ac:picMkLst>
        </pc:picChg>
      </pc:sldChg>
      <pc:sldChg chg="addSp delSp modNotes">
        <pc:chgData name="Julie Fredsø-Rauer (jufr)" userId="S::jufr_pha.dk#ext#@wolterbertelsen.onmicrosoft.com::0519bea7-e3b0-432e-8dec-7b6e99e16625" providerId="AD" clId="Web-{9CA50E72-AA9A-F8E0-3892-64A3DEE86FE4}" dt="2025-03-05T08:22:38.824" v="694"/>
        <pc:sldMkLst>
          <pc:docMk/>
          <pc:sldMk cId="1011669223" sldId="458"/>
        </pc:sldMkLst>
        <pc:picChg chg="add">
          <ac:chgData name="Julie Fredsø-Rauer (jufr)" userId="S::jufr_pha.dk#ext#@wolterbertelsen.onmicrosoft.com::0519bea7-e3b0-432e-8dec-7b6e99e16625" providerId="AD" clId="Web-{9CA50E72-AA9A-F8E0-3892-64A3DEE86FE4}" dt="2025-03-05T08:22:38.824" v="694"/>
          <ac:picMkLst>
            <pc:docMk/>
            <pc:sldMk cId="1011669223" sldId="458"/>
            <ac:picMk id="8" creationId="{4FFCFADC-E225-69C3-67C1-ED936E9AD0A0}"/>
          </ac:picMkLst>
        </pc:picChg>
      </pc:sldChg>
      <pc:sldChg chg="addSp delSp">
        <pc:chgData name="Julie Fredsø-Rauer (jufr)" userId="S::jufr_pha.dk#ext#@wolterbertelsen.onmicrosoft.com::0519bea7-e3b0-432e-8dec-7b6e99e16625" providerId="AD" clId="Web-{9CA50E72-AA9A-F8E0-3892-64A3DEE86FE4}" dt="2025-03-05T08:22:46.746" v="698"/>
        <pc:sldMkLst>
          <pc:docMk/>
          <pc:sldMk cId="1367424997" sldId="460"/>
        </pc:sldMkLst>
        <pc:picChg chg="add">
          <ac:chgData name="Julie Fredsø-Rauer (jufr)" userId="S::jufr_pha.dk#ext#@wolterbertelsen.onmicrosoft.com::0519bea7-e3b0-432e-8dec-7b6e99e16625" providerId="AD" clId="Web-{9CA50E72-AA9A-F8E0-3892-64A3DEE86FE4}" dt="2025-03-05T08:22:46.746" v="698"/>
          <ac:picMkLst>
            <pc:docMk/>
            <pc:sldMk cId="1367424997" sldId="460"/>
            <ac:picMk id="13" creationId="{0C763B26-3D49-9CE3-9A17-63A33DF5AC45}"/>
          </ac:picMkLst>
        </pc:picChg>
      </pc:sldChg>
      <pc:sldChg chg="addSp delSp modSp">
        <pc:chgData name="Julie Fredsø-Rauer (jufr)" userId="S::jufr_pha.dk#ext#@wolterbertelsen.onmicrosoft.com::0519bea7-e3b0-432e-8dec-7b6e99e16625" providerId="AD" clId="Web-{9CA50E72-AA9A-F8E0-3892-64A3DEE86FE4}" dt="2025-03-05T08:23:03.934" v="706"/>
        <pc:sldMkLst>
          <pc:docMk/>
          <pc:sldMk cId="4045292358" sldId="461"/>
        </pc:sldMkLst>
        <pc:spChg chg="mod">
          <ac:chgData name="Julie Fredsø-Rauer (jufr)" userId="S::jufr_pha.dk#ext#@wolterbertelsen.onmicrosoft.com::0519bea7-e3b0-432e-8dec-7b6e99e16625" providerId="AD" clId="Web-{9CA50E72-AA9A-F8E0-3892-64A3DEE86FE4}" dt="2025-03-05T08:19:32.288" v="616" actId="20577"/>
          <ac:spMkLst>
            <pc:docMk/>
            <pc:sldMk cId="4045292358" sldId="461"/>
            <ac:spMk id="2" creationId="{00000000-0000-0000-0000-000000000000}"/>
          </ac:spMkLst>
        </pc:spChg>
        <pc:picChg chg="add">
          <ac:chgData name="Julie Fredsø-Rauer (jufr)" userId="S::jufr_pha.dk#ext#@wolterbertelsen.onmicrosoft.com::0519bea7-e3b0-432e-8dec-7b6e99e16625" providerId="AD" clId="Web-{9CA50E72-AA9A-F8E0-3892-64A3DEE86FE4}" dt="2025-03-05T08:23:03.934" v="706"/>
          <ac:picMkLst>
            <pc:docMk/>
            <pc:sldMk cId="4045292358" sldId="461"/>
            <ac:picMk id="10" creationId="{82AF010D-7869-4A59-363A-44977CC8D2C8}"/>
          </ac:picMkLst>
        </pc:picChg>
      </pc:sldChg>
      <pc:sldChg chg="addSp delSp">
        <pc:chgData name="Julie Fredsø-Rauer (jufr)" userId="S::jufr_pha.dk#ext#@wolterbertelsen.onmicrosoft.com::0519bea7-e3b0-432e-8dec-7b6e99e16625" providerId="AD" clId="Web-{9CA50E72-AA9A-F8E0-3892-64A3DEE86FE4}" dt="2025-03-05T08:22:54.449" v="702"/>
        <pc:sldMkLst>
          <pc:docMk/>
          <pc:sldMk cId="4289685589" sldId="469"/>
        </pc:sldMkLst>
        <pc:picChg chg="add">
          <ac:chgData name="Julie Fredsø-Rauer (jufr)" userId="S::jufr_pha.dk#ext#@wolterbertelsen.onmicrosoft.com::0519bea7-e3b0-432e-8dec-7b6e99e16625" providerId="AD" clId="Web-{9CA50E72-AA9A-F8E0-3892-64A3DEE86FE4}" dt="2025-03-05T08:22:54.449" v="702"/>
          <ac:picMkLst>
            <pc:docMk/>
            <pc:sldMk cId="4289685589" sldId="469"/>
            <ac:picMk id="5" creationId="{0BAB57CB-FB7A-ACDB-AC21-36D129A50438}"/>
          </ac:picMkLst>
        </pc:picChg>
      </pc:sldChg>
      <pc:sldChg chg="addSp delSp modNotes">
        <pc:chgData name="Julie Fredsø-Rauer (jufr)" userId="S::jufr_pha.dk#ext#@wolterbertelsen.onmicrosoft.com::0519bea7-e3b0-432e-8dec-7b6e99e16625" providerId="AD" clId="Web-{9CA50E72-AA9A-F8E0-3892-64A3DEE86FE4}" dt="2025-03-05T08:22:59.855" v="704"/>
        <pc:sldMkLst>
          <pc:docMk/>
          <pc:sldMk cId="4012957515" sldId="470"/>
        </pc:sldMkLst>
        <pc:picChg chg="add">
          <ac:chgData name="Julie Fredsø-Rauer (jufr)" userId="S::jufr_pha.dk#ext#@wolterbertelsen.onmicrosoft.com::0519bea7-e3b0-432e-8dec-7b6e99e16625" providerId="AD" clId="Web-{9CA50E72-AA9A-F8E0-3892-64A3DEE86FE4}" dt="2025-03-05T08:22:57.074" v="703"/>
          <ac:picMkLst>
            <pc:docMk/>
            <pc:sldMk cId="4012957515" sldId="470"/>
            <ac:picMk id="10" creationId="{DB4FCBBB-8D88-4086-B151-877B355953A7}"/>
          </ac:picMkLst>
        </pc:picChg>
      </pc:sldChg>
      <pc:sldChg chg="addSp delSp">
        <pc:chgData name="Julie Fredsø-Rauer (jufr)" userId="S::jufr_pha.dk#ext#@wolterbertelsen.onmicrosoft.com::0519bea7-e3b0-432e-8dec-7b6e99e16625" providerId="AD" clId="Web-{9CA50E72-AA9A-F8E0-3892-64A3DEE86FE4}" dt="2025-03-05T08:23:06.840" v="708"/>
        <pc:sldMkLst>
          <pc:docMk/>
          <pc:sldMk cId="1623452171" sldId="476"/>
        </pc:sldMkLst>
        <pc:picChg chg="add">
          <ac:chgData name="Julie Fredsø-Rauer (jufr)" userId="S::jufr_pha.dk#ext#@wolterbertelsen.onmicrosoft.com::0519bea7-e3b0-432e-8dec-7b6e99e16625" providerId="AD" clId="Web-{9CA50E72-AA9A-F8E0-3892-64A3DEE86FE4}" dt="2025-03-05T08:23:06.840" v="708"/>
          <ac:picMkLst>
            <pc:docMk/>
            <pc:sldMk cId="1623452171" sldId="476"/>
            <ac:picMk id="10" creationId="{705CEE32-9434-E188-3B22-C47FA6C11F33}"/>
          </ac:picMkLst>
        </pc:picChg>
      </pc:sldChg>
      <pc:sldChg chg="addSp modSp">
        <pc:chgData name="Julie Fredsø-Rauer (jufr)" userId="S::jufr_pha.dk#ext#@wolterbertelsen.onmicrosoft.com::0519bea7-e3b0-432e-8dec-7b6e99e16625" providerId="AD" clId="Web-{9CA50E72-AA9A-F8E0-3892-64A3DEE86FE4}" dt="2025-03-05T08:24:38.327" v="746" actId="1076"/>
        <pc:sldMkLst>
          <pc:docMk/>
          <pc:sldMk cId="728132418" sldId="477"/>
        </pc:sldMkLst>
        <pc:spChg chg="mod">
          <ac:chgData name="Julie Fredsø-Rauer (jufr)" userId="S::jufr_pha.dk#ext#@wolterbertelsen.onmicrosoft.com::0519bea7-e3b0-432e-8dec-7b6e99e16625" providerId="AD" clId="Web-{9CA50E72-AA9A-F8E0-3892-64A3DEE86FE4}" dt="2025-03-05T08:24:38.327" v="746" actId="1076"/>
          <ac:spMkLst>
            <pc:docMk/>
            <pc:sldMk cId="728132418" sldId="477"/>
            <ac:spMk id="2" creationId="{018ABDE6-F70D-CB87-7B77-1CEE7FBBC902}"/>
          </ac:spMkLst>
        </pc:spChg>
        <pc:picChg chg="add">
          <ac:chgData name="Julie Fredsø-Rauer (jufr)" userId="S::jufr_pha.dk#ext#@wolterbertelsen.onmicrosoft.com::0519bea7-e3b0-432e-8dec-7b6e99e16625" providerId="AD" clId="Web-{9CA50E72-AA9A-F8E0-3892-64A3DEE86FE4}" dt="2025-03-05T08:24:34.686" v="745"/>
          <ac:picMkLst>
            <pc:docMk/>
            <pc:sldMk cId="728132418" sldId="477"/>
            <ac:picMk id="6" creationId="{3ED6152B-8488-F998-57A1-0C9BBAA54B37}"/>
          </ac:picMkLst>
        </pc:picChg>
      </pc:sldChg>
      <pc:sldChg chg="addSp delSp">
        <pc:chgData name="Julie Fredsø-Rauer (jufr)" userId="S::jufr_pha.dk#ext#@wolterbertelsen.onmicrosoft.com::0519bea7-e3b0-432e-8dec-7b6e99e16625" providerId="AD" clId="Web-{9CA50E72-AA9A-F8E0-3892-64A3DEE86FE4}" dt="2025-03-05T08:25:30.281" v="770"/>
        <pc:sldMkLst>
          <pc:docMk/>
          <pc:sldMk cId="1082681978" sldId="478"/>
        </pc:sldMkLst>
        <pc:picChg chg="add">
          <ac:chgData name="Julie Fredsø-Rauer (jufr)" userId="S::jufr_pha.dk#ext#@wolterbertelsen.onmicrosoft.com::0519bea7-e3b0-432e-8dec-7b6e99e16625" providerId="AD" clId="Web-{9CA50E72-AA9A-F8E0-3892-64A3DEE86FE4}" dt="2025-03-05T08:25:30.281" v="770"/>
          <ac:picMkLst>
            <pc:docMk/>
            <pc:sldMk cId="1082681978" sldId="478"/>
            <ac:picMk id="7" creationId="{3E826184-4344-0940-85CD-B246A15E7512}"/>
          </ac:picMkLst>
        </pc:picChg>
      </pc:sldChg>
      <pc:sldChg chg="addSp">
        <pc:chgData name="Julie Fredsø-Rauer (jufr)" userId="S::jufr_pha.dk#ext#@wolterbertelsen.onmicrosoft.com::0519bea7-e3b0-432e-8dec-7b6e99e16625" providerId="AD" clId="Web-{9CA50E72-AA9A-F8E0-3892-64A3DEE86FE4}" dt="2025-03-05T08:24:03.576" v="734"/>
        <pc:sldMkLst>
          <pc:docMk/>
          <pc:sldMk cId="1174149027" sldId="479"/>
        </pc:sldMkLst>
      </pc:sldChg>
      <pc:sldChg chg="addSp delSp modSp ord modNotes">
        <pc:chgData name="Julie Fredsø-Rauer (jufr)" userId="S::jufr_pha.dk#ext#@wolterbertelsen.onmicrosoft.com::0519bea7-e3b0-432e-8dec-7b6e99e16625" providerId="AD" clId="Web-{9CA50E72-AA9A-F8E0-3892-64A3DEE86FE4}" dt="2025-03-05T10:40:00.058" v="3646"/>
        <pc:sldMkLst>
          <pc:docMk/>
          <pc:sldMk cId="113097141" sldId="480"/>
        </pc:sldMkLst>
        <pc:spChg chg="mod">
          <ac:chgData name="Julie Fredsø-Rauer (jufr)" userId="S::jufr_pha.dk#ext#@wolterbertelsen.onmicrosoft.com::0519bea7-e3b0-432e-8dec-7b6e99e16625" providerId="AD" clId="Web-{9CA50E72-AA9A-F8E0-3892-64A3DEE86FE4}" dt="2025-03-05T09:09:30.325" v="802" actId="1076"/>
          <ac:spMkLst>
            <pc:docMk/>
            <pc:sldMk cId="113097141" sldId="480"/>
            <ac:spMk id="5" creationId="{00000000-0000-0000-0000-000000000000}"/>
          </ac:spMkLst>
        </pc:spChg>
        <pc:spChg chg="mod">
          <ac:chgData name="Julie Fredsø-Rauer (jufr)" userId="S::jufr_pha.dk#ext#@wolterbertelsen.onmicrosoft.com::0519bea7-e3b0-432e-8dec-7b6e99e16625" providerId="AD" clId="Web-{9CA50E72-AA9A-F8E0-3892-64A3DEE86FE4}" dt="2025-03-05T09:10:24.264" v="819" actId="20577"/>
          <ac:spMkLst>
            <pc:docMk/>
            <pc:sldMk cId="113097141" sldId="480"/>
            <ac:spMk id="9" creationId="{00000000-0000-0000-0000-000000000000}"/>
          </ac:spMkLst>
        </pc:spChg>
        <pc:graphicFrameChg chg="mod modGraphic">
          <ac:chgData name="Julie Fredsø-Rauer (jufr)" userId="S::jufr_pha.dk#ext#@wolterbertelsen.onmicrosoft.com::0519bea7-e3b0-432e-8dec-7b6e99e16625" providerId="AD" clId="Web-{9CA50E72-AA9A-F8E0-3892-64A3DEE86FE4}" dt="2025-03-05T09:13:09.377" v="863" actId="20577"/>
          <ac:graphicFrameMkLst>
            <pc:docMk/>
            <pc:sldMk cId="113097141" sldId="480"/>
            <ac:graphicFrameMk id="706" creationId="{97AD643E-5D66-BBD6-9CDD-CBBA67686E2B}"/>
          </ac:graphicFrameMkLst>
        </pc:graphicFrameChg>
        <pc:picChg chg="add">
          <ac:chgData name="Julie Fredsø-Rauer (jufr)" userId="S::jufr_pha.dk#ext#@wolterbertelsen.onmicrosoft.com::0519bea7-e3b0-432e-8dec-7b6e99e16625" providerId="AD" clId="Web-{9CA50E72-AA9A-F8E0-3892-64A3DEE86FE4}" dt="2025-03-05T08:23:24.059" v="715"/>
          <ac:picMkLst>
            <pc:docMk/>
            <pc:sldMk cId="113097141" sldId="480"/>
            <ac:picMk id="23" creationId="{A3A5F84F-E2A3-F335-4D66-0E6B88C1F6EC}"/>
          </ac:picMkLst>
        </pc:picChg>
      </pc:sldChg>
      <pc:sldChg chg="addSp delSp modSp del modNotes">
        <pc:chgData name="Julie Fredsø-Rauer (jufr)" userId="S::jufr_pha.dk#ext#@wolterbertelsen.onmicrosoft.com::0519bea7-e3b0-432e-8dec-7b6e99e16625" providerId="AD" clId="Web-{9CA50E72-AA9A-F8E0-3892-64A3DEE86FE4}" dt="2025-03-05T10:51:19.372" v="3700"/>
        <pc:sldMkLst>
          <pc:docMk/>
          <pc:sldMk cId="3816618250" sldId="481"/>
        </pc:sldMkLst>
      </pc:sldChg>
      <pc:sldChg chg="addSp delSp modSp add replId">
        <pc:chgData name="Julie Fredsø-Rauer (jufr)" userId="S::jufr_pha.dk#ext#@wolterbertelsen.onmicrosoft.com::0519bea7-e3b0-432e-8dec-7b6e99e16625" providerId="AD" clId="Web-{9CA50E72-AA9A-F8E0-3892-64A3DEE86FE4}" dt="2025-03-05T08:23:35.184" v="721" actId="1076"/>
        <pc:sldMkLst>
          <pc:docMk/>
          <pc:sldMk cId="2135658162" sldId="482"/>
        </pc:sldMkLst>
        <pc:picChg chg="add mod">
          <ac:chgData name="Julie Fredsø-Rauer (jufr)" userId="S::jufr_pha.dk#ext#@wolterbertelsen.onmicrosoft.com::0519bea7-e3b0-432e-8dec-7b6e99e16625" providerId="AD" clId="Web-{9CA50E72-AA9A-F8E0-3892-64A3DEE86FE4}" dt="2025-03-05T08:23:35.184" v="721" actId="1076"/>
          <ac:picMkLst>
            <pc:docMk/>
            <pc:sldMk cId="2135658162" sldId="482"/>
            <ac:picMk id="5" creationId="{7118DC48-C857-8AB5-D24E-A4C8BDAB0794}"/>
          </ac:picMkLst>
        </pc:picChg>
      </pc:sldChg>
      <pc:sldChg chg="addSp delSp add replId">
        <pc:chgData name="Julie Fredsø-Rauer (jufr)" userId="S::jufr_pha.dk#ext#@wolterbertelsen.onmicrosoft.com::0519bea7-e3b0-432e-8dec-7b6e99e16625" providerId="AD" clId="Web-{9CA50E72-AA9A-F8E0-3892-64A3DEE86FE4}" dt="2025-03-05T08:23:43.560" v="726"/>
        <pc:sldMkLst>
          <pc:docMk/>
          <pc:sldMk cId="3177312346" sldId="483"/>
        </pc:sldMkLst>
      </pc:sldChg>
      <pc:sldChg chg="addSp delSp modSp add replId addAnim delAnim">
        <pc:chgData name="Julie Fredsø-Rauer (jufr)" userId="S::jufr_pha.dk#ext#@wolterbertelsen.onmicrosoft.com::0519bea7-e3b0-432e-8dec-7b6e99e16625" providerId="AD" clId="Web-{9CA50E72-AA9A-F8E0-3892-64A3DEE86FE4}" dt="2025-03-05T08:23:40.575" v="724" actId="1076"/>
        <pc:sldMkLst>
          <pc:docMk/>
          <pc:sldMk cId="737328717" sldId="484"/>
        </pc:sldMkLst>
        <pc:picChg chg="add mod">
          <ac:chgData name="Julie Fredsø-Rauer (jufr)" userId="S::jufr_pha.dk#ext#@wolterbertelsen.onmicrosoft.com::0519bea7-e3b0-432e-8dec-7b6e99e16625" providerId="AD" clId="Web-{9CA50E72-AA9A-F8E0-3892-64A3DEE86FE4}" dt="2025-03-05T08:23:40.575" v="724" actId="1076"/>
          <ac:picMkLst>
            <pc:docMk/>
            <pc:sldMk cId="737328717" sldId="484"/>
            <ac:picMk id="16" creationId="{42ED7E10-8F58-787D-884B-4539A5EF3506}"/>
          </ac:picMkLst>
        </pc:picChg>
      </pc:sldChg>
      <pc:sldChg chg="addSp delSp add replId">
        <pc:chgData name="Julie Fredsø-Rauer (jufr)" userId="S::jufr_pha.dk#ext#@wolterbertelsen.onmicrosoft.com::0519bea7-e3b0-432e-8dec-7b6e99e16625" providerId="AD" clId="Web-{9CA50E72-AA9A-F8E0-3892-64A3DEE86FE4}" dt="2025-03-05T08:23:48.231" v="728"/>
        <pc:sldMkLst>
          <pc:docMk/>
          <pc:sldMk cId="103800387" sldId="485"/>
        </pc:sldMkLst>
        <pc:picChg chg="add">
          <ac:chgData name="Julie Fredsø-Rauer (jufr)" userId="S::jufr_pha.dk#ext#@wolterbertelsen.onmicrosoft.com::0519bea7-e3b0-432e-8dec-7b6e99e16625" providerId="AD" clId="Web-{9CA50E72-AA9A-F8E0-3892-64A3DEE86FE4}" dt="2025-03-05T08:23:48.231" v="728"/>
          <ac:picMkLst>
            <pc:docMk/>
            <pc:sldMk cId="103800387" sldId="485"/>
            <ac:picMk id="13" creationId="{306E8EB1-D4A2-8759-2CF9-408269A3D997}"/>
          </ac:picMkLst>
        </pc:picChg>
      </pc:sldChg>
      <pc:sldChg chg="addSp delSp add replId">
        <pc:chgData name="Julie Fredsø-Rauer (jufr)" userId="S::jufr_pha.dk#ext#@wolterbertelsen.onmicrosoft.com::0519bea7-e3b0-432e-8dec-7b6e99e16625" providerId="AD" clId="Web-{9CA50E72-AA9A-F8E0-3892-64A3DEE86FE4}" dt="2025-03-05T08:23:54.982" v="730"/>
        <pc:sldMkLst>
          <pc:docMk/>
          <pc:sldMk cId="2726343566" sldId="486"/>
        </pc:sldMkLst>
      </pc:sldChg>
      <pc:sldChg chg="addSp delSp modSp new ord modNotes">
        <pc:chgData name="Julie Fredsø-Rauer (jufr)" userId="S::jufr_pha.dk#ext#@wolterbertelsen.onmicrosoft.com::0519bea7-e3b0-432e-8dec-7b6e99e16625" providerId="AD" clId="Web-{9CA50E72-AA9A-F8E0-3892-64A3DEE86FE4}" dt="2025-03-05T10:40:10.918" v="3648"/>
        <pc:sldMkLst>
          <pc:docMk/>
          <pc:sldMk cId="1912250635" sldId="487"/>
        </pc:sldMkLst>
        <pc:spChg chg="mod">
          <ac:chgData name="Julie Fredsø-Rauer (jufr)" userId="S::jufr_pha.dk#ext#@wolterbertelsen.onmicrosoft.com::0519bea7-e3b0-432e-8dec-7b6e99e16625" providerId="AD" clId="Web-{9CA50E72-AA9A-F8E0-3892-64A3DEE86FE4}" dt="2025-03-05T09:41:02.259" v="1010" actId="20577"/>
          <ac:spMkLst>
            <pc:docMk/>
            <pc:sldMk cId="1912250635" sldId="487"/>
            <ac:spMk id="2" creationId="{DCDB1BB3-97D5-2709-CDA5-743BD6C13950}"/>
          </ac:spMkLst>
        </pc:spChg>
        <pc:spChg chg="add">
          <ac:chgData name="Julie Fredsø-Rauer (jufr)" userId="S::jufr_pha.dk#ext#@wolterbertelsen.onmicrosoft.com::0519bea7-e3b0-432e-8dec-7b6e99e16625" providerId="AD" clId="Web-{9CA50E72-AA9A-F8E0-3892-64A3DEE86FE4}" dt="2025-03-05T09:44:08.013" v="1119"/>
          <ac:spMkLst>
            <pc:docMk/>
            <pc:sldMk cId="1912250635" sldId="487"/>
            <ac:spMk id="1432" creationId="{0A125710-8E9E-34A7-C6B4-B6A6C49297F0}"/>
          </ac:spMkLst>
        </pc:spChg>
        <pc:spChg chg="add mod">
          <ac:chgData name="Julie Fredsø-Rauer (jufr)" userId="S::jufr_pha.dk#ext#@wolterbertelsen.onmicrosoft.com::0519bea7-e3b0-432e-8dec-7b6e99e16625" providerId="AD" clId="Web-{9CA50E72-AA9A-F8E0-3892-64A3DEE86FE4}" dt="2025-03-05T09:45:04.171" v="1149" actId="1076"/>
          <ac:spMkLst>
            <pc:docMk/>
            <pc:sldMk cId="1912250635" sldId="487"/>
            <ac:spMk id="1433" creationId="{1D0B16E6-8911-F3AD-8EC8-453CBC0F461B}"/>
          </ac:spMkLst>
        </pc:spChg>
        <pc:spChg chg="add mod">
          <ac:chgData name="Julie Fredsø-Rauer (jufr)" userId="S::jufr_pha.dk#ext#@wolterbertelsen.onmicrosoft.com::0519bea7-e3b0-432e-8dec-7b6e99e16625" providerId="AD" clId="Web-{9CA50E72-AA9A-F8E0-3892-64A3DEE86FE4}" dt="2025-03-05T09:49:09.114" v="1403" actId="20577"/>
          <ac:spMkLst>
            <pc:docMk/>
            <pc:sldMk cId="1912250635" sldId="487"/>
            <ac:spMk id="1452" creationId="{B28D8184-E2C7-6B3E-7E44-6A05C69977BE}"/>
          </ac:spMkLst>
        </pc:spChg>
        <pc:spChg chg="add mod">
          <ac:chgData name="Julie Fredsø-Rauer (jufr)" userId="S::jufr_pha.dk#ext#@wolterbertelsen.onmicrosoft.com::0519bea7-e3b0-432e-8dec-7b6e99e16625" providerId="AD" clId="Web-{9CA50E72-AA9A-F8E0-3892-64A3DEE86FE4}" dt="2025-03-05T09:49:17.973" v="1407" actId="1076"/>
          <ac:spMkLst>
            <pc:docMk/>
            <pc:sldMk cId="1912250635" sldId="487"/>
            <ac:spMk id="1453" creationId="{08AD44CA-4939-F3D1-4326-BDADEDFDC30C}"/>
          </ac:spMkLst>
        </pc:spChg>
        <pc:graphicFrameChg chg="add mod ord modGraphic">
          <ac:chgData name="Julie Fredsø-Rauer (jufr)" userId="S::jufr_pha.dk#ext#@wolterbertelsen.onmicrosoft.com::0519bea7-e3b0-432e-8dec-7b6e99e16625" providerId="AD" clId="Web-{9CA50E72-AA9A-F8E0-3892-64A3DEE86FE4}" dt="2025-03-05T10:17:15.996" v="1953" actId="20577"/>
          <ac:graphicFrameMkLst>
            <pc:docMk/>
            <pc:sldMk cId="1912250635" sldId="487"/>
            <ac:graphicFrameMk id="4" creationId="{8DC2FAB3-1815-EA75-AA66-3CF3E99C982D}"/>
          </ac:graphicFrameMkLst>
        </pc:graphicFrameChg>
        <pc:picChg chg="add">
          <ac:chgData name="Julie Fredsø-Rauer (jufr)" userId="S::jufr_pha.dk#ext#@wolterbertelsen.onmicrosoft.com::0519bea7-e3b0-432e-8dec-7b6e99e16625" providerId="AD" clId="Web-{9CA50E72-AA9A-F8E0-3892-64A3DEE86FE4}" dt="2025-03-05T10:40:10.886" v="3647"/>
          <ac:picMkLst>
            <pc:docMk/>
            <pc:sldMk cId="1912250635" sldId="487"/>
            <ac:picMk id="1627" creationId="{852B24F1-02DA-701D-8FAC-86C09DF6E049}"/>
          </ac:picMkLst>
        </pc:picChg>
        <pc:picChg chg="add">
          <ac:chgData name="Julie Fredsø-Rauer (jufr)" userId="S::jufr_pha.dk#ext#@wolterbertelsen.onmicrosoft.com::0519bea7-e3b0-432e-8dec-7b6e99e16625" providerId="AD" clId="Web-{9CA50E72-AA9A-F8E0-3892-64A3DEE86FE4}" dt="2025-03-05T10:40:10.918" v="3648"/>
          <ac:picMkLst>
            <pc:docMk/>
            <pc:sldMk cId="1912250635" sldId="487"/>
            <ac:picMk id="1629" creationId="{3D1A203E-6D93-C601-CE9D-F45D1C169237}"/>
          </ac:picMkLst>
        </pc:picChg>
      </pc:sldChg>
      <pc:sldChg chg="addSp delSp modSp new">
        <pc:chgData name="Julie Fredsø-Rauer (jufr)" userId="S::jufr_pha.dk#ext#@wolterbertelsen.onmicrosoft.com::0519bea7-e3b0-432e-8dec-7b6e99e16625" providerId="AD" clId="Web-{9CA50E72-AA9A-F8E0-3892-64A3DEE86FE4}" dt="2025-03-05T10:51:10.653" v="3699"/>
        <pc:sldMkLst>
          <pc:docMk/>
          <pc:sldMk cId="1807602517" sldId="488"/>
        </pc:sldMkLst>
        <pc:spChg chg="mod">
          <ac:chgData name="Julie Fredsø-Rauer (jufr)" userId="S::jufr_pha.dk#ext#@wolterbertelsen.onmicrosoft.com::0519bea7-e3b0-432e-8dec-7b6e99e16625" providerId="AD" clId="Web-{9CA50E72-AA9A-F8E0-3892-64A3DEE86FE4}" dt="2025-03-05T10:50:34.808" v="3692" actId="20577"/>
          <ac:spMkLst>
            <pc:docMk/>
            <pc:sldMk cId="1807602517" sldId="488"/>
            <ac:spMk id="2" creationId="{3A16EE50-D1A7-53E5-E74E-3922996F5AC5}"/>
          </ac:spMkLst>
        </pc:spChg>
        <pc:spChg chg="add">
          <ac:chgData name="Julie Fredsø-Rauer (jufr)" userId="S::jufr_pha.dk#ext#@wolterbertelsen.onmicrosoft.com::0519bea7-e3b0-432e-8dec-7b6e99e16625" providerId="AD" clId="Web-{9CA50E72-AA9A-F8E0-3892-64A3DEE86FE4}" dt="2025-03-05T10:51:10.637" v="3698"/>
          <ac:spMkLst>
            <pc:docMk/>
            <pc:sldMk cId="1807602517" sldId="488"/>
            <ac:spMk id="11" creationId="{9E31C7AC-74D5-391B-7649-4C21446CD32F}"/>
          </ac:spMkLst>
        </pc:spChg>
        <pc:picChg chg="add">
          <ac:chgData name="Julie Fredsø-Rauer (jufr)" userId="S::jufr_pha.dk#ext#@wolterbertelsen.onmicrosoft.com::0519bea7-e3b0-432e-8dec-7b6e99e16625" providerId="AD" clId="Web-{9CA50E72-AA9A-F8E0-3892-64A3DEE86FE4}" dt="2025-03-05T10:50:31.308" v="3690"/>
          <ac:picMkLst>
            <pc:docMk/>
            <pc:sldMk cId="1807602517" sldId="488"/>
            <ac:picMk id="6" creationId="{93A30A92-6E82-4B6E-CB12-11776A0BB0A0}"/>
          </ac:picMkLst>
        </pc:picChg>
        <pc:picChg chg="add">
          <ac:chgData name="Julie Fredsø-Rauer (jufr)" userId="S::jufr_pha.dk#ext#@wolterbertelsen.onmicrosoft.com::0519bea7-e3b0-432e-8dec-7b6e99e16625" providerId="AD" clId="Web-{9CA50E72-AA9A-F8E0-3892-64A3DEE86FE4}" dt="2025-03-05T10:50:31.323" v="3691"/>
          <ac:picMkLst>
            <pc:docMk/>
            <pc:sldMk cId="1807602517" sldId="488"/>
            <ac:picMk id="8" creationId="{9BEF17AE-D65C-79F3-0F1A-633B45DD12F7}"/>
          </ac:picMkLst>
        </pc:picChg>
        <pc:picChg chg="add mod">
          <ac:chgData name="Julie Fredsø-Rauer (jufr)" userId="S::jufr_pha.dk#ext#@wolterbertelsen.onmicrosoft.com::0519bea7-e3b0-432e-8dec-7b6e99e16625" providerId="AD" clId="Web-{9CA50E72-AA9A-F8E0-3892-64A3DEE86FE4}" dt="2025-03-05T10:51:01.012" v="3697" actId="1076"/>
          <ac:picMkLst>
            <pc:docMk/>
            <pc:sldMk cId="1807602517" sldId="488"/>
            <ac:picMk id="9" creationId="{E25FD037-A3F1-FD0A-2EC4-402C99E3D1CF}"/>
          </ac:picMkLst>
        </pc:picChg>
      </pc:sldChg>
    </pc:docChg>
  </pc:docChgLst>
  <pc:docChgLst>
    <pc:chgData name="Marie Bertelsen" userId="S::marie@wolterbertelsen.dk::c0cd9fef-1f9c-4fba-bef5-f830333058da" providerId="AD" clId="Web-{A0275A10-630E-3B57-C604-79DEE6010DC4}"/>
    <pc:docChg chg="modSld">
      <pc:chgData name="Marie Bertelsen" userId="S::marie@wolterbertelsen.dk::c0cd9fef-1f9c-4fba-bef5-f830333058da" providerId="AD" clId="Web-{A0275A10-630E-3B57-C604-79DEE6010DC4}" dt="2025-02-28T11:18:30.394" v="6" actId="20577"/>
      <pc:docMkLst>
        <pc:docMk/>
      </pc:docMkLst>
      <pc:sldChg chg="modSp">
        <pc:chgData name="Marie Bertelsen" userId="S::marie@wolterbertelsen.dk::c0cd9fef-1f9c-4fba-bef5-f830333058da" providerId="AD" clId="Web-{A0275A10-630E-3B57-C604-79DEE6010DC4}" dt="2025-02-28T11:18:30.394" v="6" actId="20577"/>
        <pc:sldMkLst>
          <pc:docMk/>
          <pc:sldMk cId="2839105526" sldId="303"/>
        </pc:sldMkLst>
        <pc:spChg chg="mod">
          <ac:chgData name="Marie Bertelsen" userId="S::marie@wolterbertelsen.dk::c0cd9fef-1f9c-4fba-bef5-f830333058da" providerId="AD" clId="Web-{A0275A10-630E-3B57-C604-79DEE6010DC4}" dt="2025-02-28T11:18:30.394" v="6" actId="20577"/>
          <ac:spMkLst>
            <pc:docMk/>
            <pc:sldMk cId="2839105526" sldId="303"/>
            <ac:spMk id="3" creationId="{CBF338BB-7067-FD40-6927-AEC88DF10FFD}"/>
          </ac:spMkLst>
        </pc:spChg>
      </pc:sldChg>
      <pc:sldChg chg="modSp">
        <pc:chgData name="Marie Bertelsen" userId="S::marie@wolterbertelsen.dk::c0cd9fef-1f9c-4fba-bef5-f830333058da" providerId="AD" clId="Web-{A0275A10-630E-3B57-C604-79DEE6010DC4}" dt="2025-02-28T11:17:30.035" v="2" actId="20577"/>
        <pc:sldMkLst>
          <pc:docMk/>
          <pc:sldMk cId="728132418" sldId="477"/>
        </pc:sldMkLst>
        <pc:spChg chg="mod">
          <ac:chgData name="Marie Bertelsen" userId="S::marie@wolterbertelsen.dk::c0cd9fef-1f9c-4fba-bef5-f830333058da" providerId="AD" clId="Web-{A0275A10-630E-3B57-C604-79DEE6010DC4}" dt="2025-02-28T11:17:30.035" v="2" actId="20577"/>
          <ac:spMkLst>
            <pc:docMk/>
            <pc:sldMk cId="728132418" sldId="477"/>
            <ac:spMk id="3" creationId="{CD63499A-4037-F081-0BD5-B3E3C05DD9F2}"/>
          </ac:spMkLst>
        </pc:spChg>
      </pc:sldChg>
    </pc:docChg>
  </pc:docChgLst>
  <pc:docChgLst>
    <pc:chgData name="Marie Bertelsen" userId="S::marie@wolterbertelsen.dk::c0cd9fef-1f9c-4fba-bef5-f830333058da" providerId="AD" clId="Web-{DB80D38B-91A6-8210-1707-369F6A8D6E1D}"/>
    <pc:docChg chg="modSld">
      <pc:chgData name="Marie Bertelsen" userId="S::marie@wolterbertelsen.dk::c0cd9fef-1f9c-4fba-bef5-f830333058da" providerId="AD" clId="Web-{DB80D38B-91A6-8210-1707-369F6A8D6E1D}" dt="2025-02-24T11:17:26.414" v="44" actId="20577"/>
      <pc:docMkLst>
        <pc:docMk/>
      </pc:docMkLst>
      <pc:sldChg chg="modSp">
        <pc:chgData name="Marie Bertelsen" userId="S::marie@wolterbertelsen.dk::c0cd9fef-1f9c-4fba-bef5-f830333058da" providerId="AD" clId="Web-{DB80D38B-91A6-8210-1707-369F6A8D6E1D}" dt="2025-02-24T11:17:26.414" v="44" actId="20577"/>
        <pc:sldMkLst>
          <pc:docMk/>
          <pc:sldMk cId="3424942676" sldId="256"/>
        </pc:sldMkLst>
        <pc:spChg chg="mod">
          <ac:chgData name="Marie Bertelsen" userId="S::marie@wolterbertelsen.dk::c0cd9fef-1f9c-4fba-bef5-f830333058da" providerId="AD" clId="Web-{DB80D38B-91A6-8210-1707-369F6A8D6E1D}" dt="2025-02-24T11:17:09.070" v="18" actId="20577"/>
          <ac:spMkLst>
            <pc:docMk/>
            <pc:sldMk cId="3424942676" sldId="256"/>
            <ac:spMk id="2" creationId="{00000000-0000-0000-0000-000000000000}"/>
          </ac:spMkLst>
        </pc:spChg>
        <pc:spChg chg="mod">
          <ac:chgData name="Marie Bertelsen" userId="S::marie@wolterbertelsen.dk::c0cd9fef-1f9c-4fba-bef5-f830333058da" providerId="AD" clId="Web-{DB80D38B-91A6-8210-1707-369F6A8D6E1D}" dt="2025-02-24T11:17:26.414" v="44" actId="20577"/>
          <ac:spMkLst>
            <pc:docMk/>
            <pc:sldMk cId="3424942676" sldId="256"/>
            <ac:spMk id="3" creationId="{00000000-0000-0000-0000-000000000000}"/>
          </ac:spMkLst>
        </pc:spChg>
      </pc:sldChg>
      <pc:sldChg chg="modSp">
        <pc:chgData name="Marie Bertelsen" userId="S::marie@wolterbertelsen.dk::c0cd9fef-1f9c-4fba-bef5-f830333058da" providerId="AD" clId="Web-{DB80D38B-91A6-8210-1707-369F6A8D6E1D}" dt="2025-02-24T11:14:20.067" v="0" actId="1076"/>
        <pc:sldMkLst>
          <pc:docMk/>
          <pc:sldMk cId="2412256516" sldId="267"/>
        </pc:sldMkLst>
        <pc:picChg chg="mod">
          <ac:chgData name="Marie Bertelsen" userId="S::marie@wolterbertelsen.dk::c0cd9fef-1f9c-4fba-bef5-f830333058da" providerId="AD" clId="Web-{DB80D38B-91A6-8210-1707-369F6A8D6E1D}" dt="2025-02-24T11:14:20.067" v="0" actId="1076"/>
          <ac:picMkLst>
            <pc:docMk/>
            <pc:sldMk cId="2412256516" sldId="267"/>
            <ac:picMk id="7" creationId="{00367B15-8BF4-E6E0-EC39-3A287A24FF68}"/>
          </ac:picMkLst>
        </pc:picChg>
      </pc:sldChg>
      <pc:sldChg chg="modSp">
        <pc:chgData name="Marie Bertelsen" userId="S::marie@wolterbertelsen.dk::c0cd9fef-1f9c-4fba-bef5-f830333058da" providerId="AD" clId="Web-{DB80D38B-91A6-8210-1707-369F6A8D6E1D}" dt="2025-02-24T11:15:30.818" v="8" actId="1076"/>
        <pc:sldMkLst>
          <pc:docMk/>
          <pc:sldMk cId="1306816501" sldId="268"/>
        </pc:sldMkLst>
        <pc:spChg chg="mod">
          <ac:chgData name="Marie Bertelsen" userId="S::marie@wolterbertelsen.dk::c0cd9fef-1f9c-4fba-bef5-f830333058da" providerId="AD" clId="Web-{DB80D38B-91A6-8210-1707-369F6A8D6E1D}" dt="2025-02-24T11:15:10.381" v="5" actId="14100"/>
          <ac:spMkLst>
            <pc:docMk/>
            <pc:sldMk cId="1306816501" sldId="268"/>
            <ac:spMk id="3" creationId="{A611633F-039F-8735-B422-65918AC66F08}"/>
          </ac:spMkLst>
        </pc:spChg>
        <pc:picChg chg="mod ord">
          <ac:chgData name="Marie Bertelsen" userId="S::marie@wolterbertelsen.dk::c0cd9fef-1f9c-4fba-bef5-f830333058da" providerId="AD" clId="Web-{DB80D38B-91A6-8210-1707-369F6A8D6E1D}" dt="2025-02-24T11:15:30.818" v="8" actId="1076"/>
          <ac:picMkLst>
            <pc:docMk/>
            <pc:sldMk cId="1306816501" sldId="268"/>
            <ac:picMk id="5" creationId="{2C4B6FAA-CB69-64AC-9046-83AF3F276CBC}"/>
          </ac:picMkLst>
        </pc:picChg>
      </pc:sldChg>
      <pc:sldChg chg="modSp modNotes">
        <pc:chgData name="Marie Bertelsen" userId="S::marie@wolterbertelsen.dk::c0cd9fef-1f9c-4fba-bef5-f830333058da" providerId="AD" clId="Web-{DB80D38B-91A6-8210-1707-369F6A8D6E1D}" dt="2025-02-24T11:15:54.366" v="11"/>
        <pc:sldMkLst>
          <pc:docMk/>
          <pc:sldMk cId="3799350284" sldId="269"/>
        </pc:sldMkLst>
      </pc:sldChg>
    </pc:docChg>
  </pc:docChgLst>
  <pc:docChgLst>
    <pc:chgData name="Julie Fredsø-Rauer (jufr)" userId="S::jufr_pha.dk#ext#@wolterbertelsen.onmicrosoft.com::0519bea7-e3b0-432e-8dec-7b6e99e16625" providerId="AD" clId="Web-{35171087-87AD-F8DD-26CA-B4128670805C}"/>
    <pc:docChg chg="addSld delSld modSld">
      <pc:chgData name="Julie Fredsø-Rauer (jufr)" userId="S::jufr_pha.dk#ext#@wolterbertelsen.onmicrosoft.com::0519bea7-e3b0-432e-8dec-7b6e99e16625" providerId="AD" clId="Web-{35171087-87AD-F8DD-26CA-B4128670805C}" dt="2025-03-05T14:06:10.752" v="1333"/>
      <pc:docMkLst>
        <pc:docMk/>
      </pc:docMkLst>
      <pc:sldChg chg="addSp modSp">
        <pc:chgData name="Julie Fredsø-Rauer (jufr)" userId="S::jufr_pha.dk#ext#@wolterbertelsen.onmicrosoft.com::0519bea7-e3b0-432e-8dec-7b6e99e16625" providerId="AD" clId="Web-{35171087-87AD-F8DD-26CA-B4128670805C}" dt="2025-03-05T13:53:45.474" v="855" actId="1076"/>
        <pc:sldMkLst>
          <pc:docMk/>
          <pc:sldMk cId="3424942676" sldId="256"/>
        </pc:sldMkLst>
        <pc:spChg chg="mod">
          <ac:chgData name="Julie Fredsø-Rauer (jufr)" userId="S::jufr_pha.dk#ext#@wolterbertelsen.onmicrosoft.com::0519bea7-e3b0-432e-8dec-7b6e99e16625" providerId="AD" clId="Web-{35171087-87AD-F8DD-26CA-B4128670805C}" dt="2025-03-05T13:53:20.349" v="848" actId="1076"/>
          <ac:spMkLst>
            <pc:docMk/>
            <pc:sldMk cId="3424942676" sldId="256"/>
            <ac:spMk id="2" creationId="{00000000-0000-0000-0000-000000000000}"/>
          </ac:spMkLst>
        </pc:spChg>
        <pc:spChg chg="mod">
          <ac:chgData name="Julie Fredsø-Rauer (jufr)" userId="S::jufr_pha.dk#ext#@wolterbertelsen.onmicrosoft.com::0519bea7-e3b0-432e-8dec-7b6e99e16625" providerId="AD" clId="Web-{35171087-87AD-F8DD-26CA-B4128670805C}" dt="2025-03-05T13:53:28.381" v="851" actId="1076"/>
          <ac:spMkLst>
            <pc:docMk/>
            <pc:sldMk cId="3424942676" sldId="256"/>
            <ac:spMk id="3" creationId="{00000000-0000-0000-0000-000000000000}"/>
          </ac:spMkLst>
        </pc:spChg>
        <pc:spChg chg="mod">
          <ac:chgData name="Julie Fredsø-Rauer (jufr)" userId="S::jufr_pha.dk#ext#@wolterbertelsen.onmicrosoft.com::0519bea7-e3b0-432e-8dec-7b6e99e16625" providerId="AD" clId="Web-{35171087-87AD-F8DD-26CA-B4128670805C}" dt="2025-03-05T13:53:06.365" v="843"/>
          <ac:spMkLst>
            <pc:docMk/>
            <pc:sldMk cId="3424942676" sldId="256"/>
            <ac:spMk id="7" creationId="{FB020000-A332-CCCD-7987-A46BED48659C}"/>
          </ac:spMkLst>
        </pc:spChg>
        <pc:picChg chg="add mod">
          <ac:chgData name="Julie Fredsø-Rauer (jufr)" userId="S::jufr_pha.dk#ext#@wolterbertelsen.onmicrosoft.com::0519bea7-e3b0-432e-8dec-7b6e99e16625" providerId="AD" clId="Web-{35171087-87AD-F8DD-26CA-B4128670805C}" dt="2025-03-05T13:53:45.474" v="855" actId="1076"/>
          <ac:picMkLst>
            <pc:docMk/>
            <pc:sldMk cId="3424942676" sldId="256"/>
            <ac:picMk id="5" creationId="{23CF61B9-7F1E-DC76-0601-449BA491CFF7}"/>
          </ac:picMkLst>
        </pc:picChg>
      </pc:sldChg>
      <pc:sldChg chg="modSp del">
        <pc:chgData name="Julie Fredsø-Rauer (jufr)" userId="S::jufr_pha.dk#ext#@wolterbertelsen.onmicrosoft.com::0519bea7-e3b0-432e-8dec-7b6e99e16625" providerId="AD" clId="Web-{35171087-87AD-F8DD-26CA-B4128670805C}" dt="2025-03-05T13:50:10.710" v="782"/>
        <pc:sldMkLst>
          <pc:docMk/>
          <pc:sldMk cId="3400445095" sldId="301"/>
        </pc:sldMkLst>
      </pc:sldChg>
      <pc:sldChg chg="del">
        <pc:chgData name="Julie Fredsø-Rauer (jufr)" userId="S::jufr_pha.dk#ext#@wolterbertelsen.onmicrosoft.com::0519bea7-e3b0-432e-8dec-7b6e99e16625" providerId="AD" clId="Web-{35171087-87AD-F8DD-26CA-B4128670805C}" dt="2025-03-05T13:46:45.351" v="781"/>
        <pc:sldMkLst>
          <pc:docMk/>
          <pc:sldMk cId="690756183" sldId="302"/>
        </pc:sldMkLst>
      </pc:sldChg>
      <pc:sldChg chg="modSp">
        <pc:chgData name="Julie Fredsø-Rauer (jufr)" userId="S::jufr_pha.dk#ext#@wolterbertelsen.onmicrosoft.com::0519bea7-e3b0-432e-8dec-7b6e99e16625" providerId="AD" clId="Web-{35171087-87AD-F8DD-26CA-B4128670805C}" dt="2025-03-05T13:51:53.053" v="829" actId="20577"/>
        <pc:sldMkLst>
          <pc:docMk/>
          <pc:sldMk cId="1174149027" sldId="479"/>
        </pc:sldMkLst>
      </pc:sldChg>
      <pc:sldChg chg="modSp modNotes">
        <pc:chgData name="Julie Fredsø-Rauer (jufr)" userId="S::jufr_pha.dk#ext#@wolterbertelsen.onmicrosoft.com::0519bea7-e3b0-432e-8dec-7b6e99e16625" providerId="AD" clId="Web-{35171087-87AD-F8DD-26CA-B4128670805C}" dt="2025-03-05T14:05:56.048" v="1330"/>
        <pc:sldMkLst>
          <pc:docMk/>
          <pc:sldMk cId="2135658162" sldId="482"/>
        </pc:sldMkLst>
        <pc:spChg chg="mod">
          <ac:chgData name="Julie Fredsø-Rauer (jufr)" userId="S::jufr_pha.dk#ext#@wolterbertelsen.onmicrosoft.com::0519bea7-e3b0-432e-8dec-7b6e99e16625" providerId="AD" clId="Web-{35171087-87AD-F8DD-26CA-B4128670805C}" dt="2025-03-05T13:58:41.910" v="866" actId="20577"/>
          <ac:spMkLst>
            <pc:docMk/>
            <pc:sldMk cId="2135658162" sldId="482"/>
            <ac:spMk id="2" creationId="{658D1D91-6A6E-6D38-0BB3-200084CA9F1D}"/>
          </ac:spMkLst>
        </pc:spChg>
      </pc:sldChg>
      <pc:sldChg chg="del">
        <pc:chgData name="Julie Fredsø-Rauer (jufr)" userId="S::jufr_pha.dk#ext#@wolterbertelsen.onmicrosoft.com::0519bea7-e3b0-432e-8dec-7b6e99e16625" providerId="AD" clId="Web-{35171087-87AD-F8DD-26CA-B4128670805C}" dt="2025-03-05T13:45:43.196" v="778"/>
        <pc:sldMkLst>
          <pc:docMk/>
          <pc:sldMk cId="3177312346" sldId="483"/>
        </pc:sldMkLst>
      </pc:sldChg>
      <pc:sldChg chg="modNotes">
        <pc:chgData name="Julie Fredsø-Rauer (jufr)" userId="S::jufr_pha.dk#ext#@wolterbertelsen.onmicrosoft.com::0519bea7-e3b0-432e-8dec-7b6e99e16625" providerId="AD" clId="Web-{35171087-87AD-F8DD-26CA-B4128670805C}" dt="2025-03-05T14:06:10.752" v="1333"/>
        <pc:sldMkLst>
          <pc:docMk/>
          <pc:sldMk cId="737328717" sldId="484"/>
        </pc:sldMkLst>
      </pc:sldChg>
      <pc:sldChg chg="modSp">
        <pc:chgData name="Julie Fredsø-Rauer (jufr)" userId="S::jufr_pha.dk#ext#@wolterbertelsen.onmicrosoft.com::0519bea7-e3b0-432e-8dec-7b6e99e16625" providerId="AD" clId="Web-{35171087-87AD-F8DD-26CA-B4128670805C}" dt="2025-03-05T13:43:57.802" v="776" actId="1076"/>
        <pc:sldMkLst>
          <pc:docMk/>
          <pc:sldMk cId="1912250635" sldId="487"/>
        </pc:sldMkLst>
        <pc:spChg chg="mod">
          <ac:chgData name="Julie Fredsø-Rauer (jufr)" userId="S::jufr_pha.dk#ext#@wolterbertelsen.onmicrosoft.com::0519bea7-e3b0-432e-8dec-7b6e99e16625" providerId="AD" clId="Web-{35171087-87AD-F8DD-26CA-B4128670805C}" dt="2025-03-05T13:43:57.802" v="776" actId="1076"/>
          <ac:spMkLst>
            <pc:docMk/>
            <pc:sldMk cId="1912250635" sldId="487"/>
            <ac:spMk id="1452" creationId="{B28D8184-E2C7-6B3E-7E44-6A05C69977BE}"/>
          </ac:spMkLst>
        </pc:spChg>
        <pc:spChg chg="mod">
          <ac:chgData name="Julie Fredsø-Rauer (jufr)" userId="S::jufr_pha.dk#ext#@wolterbertelsen.onmicrosoft.com::0519bea7-e3b0-432e-8dec-7b6e99e16625" providerId="AD" clId="Web-{35171087-87AD-F8DD-26CA-B4128670805C}" dt="2025-03-05T13:43:55.224" v="775" actId="1076"/>
          <ac:spMkLst>
            <pc:docMk/>
            <pc:sldMk cId="1912250635" sldId="487"/>
            <ac:spMk id="1453" creationId="{08AD44CA-4939-F3D1-4326-BDADEDFDC30C}"/>
          </ac:spMkLst>
        </pc:spChg>
      </pc:sldChg>
      <pc:sldChg chg="delSp modSp modNotes">
        <pc:chgData name="Julie Fredsø-Rauer (jufr)" userId="S::jufr_pha.dk#ext#@wolterbertelsen.onmicrosoft.com::0519bea7-e3b0-432e-8dec-7b6e99e16625" providerId="AD" clId="Web-{35171087-87AD-F8DD-26CA-B4128670805C}" dt="2025-03-05T13:42:26.005" v="774" actId="14100"/>
        <pc:sldMkLst>
          <pc:docMk/>
          <pc:sldMk cId="1807602517" sldId="488"/>
        </pc:sldMkLst>
        <pc:spChg chg="mod">
          <ac:chgData name="Julie Fredsø-Rauer (jufr)" userId="S::jufr_pha.dk#ext#@wolterbertelsen.onmicrosoft.com::0519bea7-e3b0-432e-8dec-7b6e99e16625" providerId="AD" clId="Web-{35171087-87AD-F8DD-26CA-B4128670805C}" dt="2025-03-05T13:34:51.148" v="211" actId="20577"/>
          <ac:spMkLst>
            <pc:docMk/>
            <pc:sldMk cId="1807602517" sldId="488"/>
            <ac:spMk id="11" creationId="{9E31C7AC-74D5-391B-7649-4C21446CD32F}"/>
          </ac:spMkLst>
        </pc:spChg>
        <pc:picChg chg="mod modCrop">
          <ac:chgData name="Julie Fredsø-Rauer (jufr)" userId="S::jufr_pha.dk#ext#@wolterbertelsen.onmicrosoft.com::0519bea7-e3b0-432e-8dec-7b6e99e16625" providerId="AD" clId="Web-{35171087-87AD-F8DD-26CA-B4128670805C}" dt="2025-03-05T13:42:26.005" v="774" actId="14100"/>
          <ac:picMkLst>
            <pc:docMk/>
            <pc:sldMk cId="1807602517" sldId="488"/>
            <ac:picMk id="9" creationId="{E25FD037-A3F1-FD0A-2EC4-402C99E3D1CF}"/>
          </ac:picMkLst>
        </pc:picChg>
      </pc:sldChg>
      <pc:sldChg chg="add replId">
        <pc:chgData name="Julie Fredsø-Rauer (jufr)" userId="S::jufr_pha.dk#ext#@wolterbertelsen.onmicrosoft.com::0519bea7-e3b0-432e-8dec-7b6e99e16625" providerId="AD" clId="Web-{35171087-87AD-F8DD-26CA-B4128670805C}" dt="2025-03-05T13:45:39.227" v="777"/>
        <pc:sldMkLst>
          <pc:docMk/>
          <pc:sldMk cId="1176886218" sldId="489"/>
        </pc:sldMkLst>
      </pc:sldChg>
    </pc:docChg>
  </pc:docChgLst>
  <pc:docChgLst>
    <pc:chgData name="Julie Fredsø-Rauer (jufr)" userId="S::jufr_pha.dk#ext#@wolterbertelsen.onmicrosoft.com::0519bea7-e3b0-432e-8dec-7b6e99e16625" providerId="AD" clId="Web-{D0DCD775-6A26-A87C-7580-FF5E39D0C997}"/>
    <pc:docChg chg="addSld delSld modSld modMainMaster">
      <pc:chgData name="Julie Fredsø-Rauer (jufr)" userId="S::jufr_pha.dk#ext#@wolterbertelsen.onmicrosoft.com::0519bea7-e3b0-432e-8dec-7b6e99e16625" providerId="AD" clId="Web-{D0DCD775-6A26-A87C-7580-FF5E39D0C997}" dt="2025-03-03T13:27:39.543" v="446" actId="14100"/>
      <pc:docMkLst>
        <pc:docMk/>
      </pc:docMkLst>
      <pc:sldChg chg="addSp delSp modSp mod setBg">
        <pc:chgData name="Julie Fredsø-Rauer (jufr)" userId="S::jufr_pha.dk#ext#@wolterbertelsen.onmicrosoft.com::0519bea7-e3b0-432e-8dec-7b6e99e16625" providerId="AD" clId="Web-{D0DCD775-6A26-A87C-7580-FF5E39D0C997}" dt="2025-03-03T13:04:20.513" v="86"/>
        <pc:sldMkLst>
          <pc:docMk/>
          <pc:sldMk cId="3424942676" sldId="256"/>
        </pc:sldMkLst>
        <pc:picChg chg="add del mod">
          <ac:chgData name="Julie Fredsø-Rauer (jufr)" userId="S::jufr_pha.dk#ext#@wolterbertelsen.onmicrosoft.com::0519bea7-e3b0-432e-8dec-7b6e99e16625" providerId="AD" clId="Web-{D0DCD775-6A26-A87C-7580-FF5E39D0C997}" dt="2025-03-03T13:04:20.513" v="86"/>
          <ac:picMkLst>
            <pc:docMk/>
            <pc:sldMk cId="3424942676" sldId="256"/>
            <ac:picMk id="4" creationId="{77CE09F2-00A5-03A8-08B1-C85B65FD8685}"/>
          </ac:picMkLst>
        </pc:picChg>
      </pc:sldChg>
      <pc:sldChg chg="mod">
        <pc:chgData name="Julie Fredsø-Rauer (jufr)" userId="S::jufr_pha.dk#ext#@wolterbertelsen.onmicrosoft.com::0519bea7-e3b0-432e-8dec-7b6e99e16625" providerId="AD" clId="Web-{D0DCD775-6A26-A87C-7580-FF5E39D0C997}" dt="2025-03-03T13:04:20.513" v="86"/>
        <pc:sldMkLst>
          <pc:docMk/>
          <pc:sldMk cId="2575896925" sldId="257"/>
        </pc:sldMkLst>
      </pc:sldChg>
      <pc:sldChg chg="mod">
        <pc:chgData name="Julie Fredsø-Rauer (jufr)" userId="S::jufr_pha.dk#ext#@wolterbertelsen.onmicrosoft.com::0519bea7-e3b0-432e-8dec-7b6e99e16625" providerId="AD" clId="Web-{D0DCD775-6A26-A87C-7580-FF5E39D0C997}" dt="2025-03-03T13:04:20.513" v="86"/>
        <pc:sldMkLst>
          <pc:docMk/>
          <pc:sldMk cId="2901224162" sldId="258"/>
        </pc:sldMkLst>
      </pc:sldChg>
      <pc:sldChg chg="addSp mod">
        <pc:chgData name="Julie Fredsø-Rauer (jufr)" userId="S::jufr_pha.dk#ext#@wolterbertelsen.onmicrosoft.com::0519bea7-e3b0-432e-8dec-7b6e99e16625" providerId="AD" clId="Web-{D0DCD775-6A26-A87C-7580-FF5E39D0C997}" dt="2025-03-03T13:05:29.890" v="99"/>
        <pc:sldMkLst>
          <pc:docMk/>
          <pc:sldMk cId="1559998342" sldId="262"/>
        </pc:sldMkLst>
        <pc:picChg chg="add">
          <ac:chgData name="Julie Fredsø-Rauer (jufr)" userId="S::jufr_pha.dk#ext#@wolterbertelsen.onmicrosoft.com::0519bea7-e3b0-432e-8dec-7b6e99e16625" providerId="AD" clId="Web-{D0DCD775-6A26-A87C-7580-FF5E39D0C997}" dt="2025-03-03T13:05:29.890" v="99"/>
          <ac:picMkLst>
            <pc:docMk/>
            <pc:sldMk cId="1559998342" sldId="262"/>
            <ac:picMk id="5" creationId="{4A6183D9-12CD-2BE6-B913-C86D6A069DB1}"/>
          </ac:picMkLst>
        </pc:picChg>
      </pc:sldChg>
      <pc:sldChg chg="addSp mod">
        <pc:chgData name="Julie Fredsø-Rauer (jufr)" userId="S::jufr_pha.dk#ext#@wolterbertelsen.onmicrosoft.com::0519bea7-e3b0-432e-8dec-7b6e99e16625" providerId="AD" clId="Web-{D0DCD775-6A26-A87C-7580-FF5E39D0C997}" dt="2025-03-03T13:05:31.547" v="100"/>
        <pc:sldMkLst>
          <pc:docMk/>
          <pc:sldMk cId="3665821959" sldId="266"/>
        </pc:sldMkLst>
        <pc:picChg chg="add">
          <ac:chgData name="Julie Fredsø-Rauer (jufr)" userId="S::jufr_pha.dk#ext#@wolterbertelsen.onmicrosoft.com::0519bea7-e3b0-432e-8dec-7b6e99e16625" providerId="AD" clId="Web-{D0DCD775-6A26-A87C-7580-FF5E39D0C997}" dt="2025-03-03T13:05:31.547" v="100"/>
          <ac:picMkLst>
            <pc:docMk/>
            <pc:sldMk cId="3665821959" sldId="266"/>
            <ac:picMk id="5" creationId="{012F7653-FA41-0A71-4BF8-2F6F22F73A39}"/>
          </ac:picMkLst>
        </pc:picChg>
      </pc:sldChg>
      <pc:sldChg chg="addSp mod">
        <pc:chgData name="Julie Fredsø-Rauer (jufr)" userId="S::jufr_pha.dk#ext#@wolterbertelsen.onmicrosoft.com::0519bea7-e3b0-432e-8dec-7b6e99e16625" providerId="AD" clId="Web-{D0DCD775-6A26-A87C-7580-FF5E39D0C997}" dt="2025-03-03T13:04:50.608" v="88"/>
        <pc:sldMkLst>
          <pc:docMk/>
          <pc:sldMk cId="2412256516" sldId="267"/>
        </pc:sldMkLst>
        <pc:picChg chg="add">
          <ac:chgData name="Julie Fredsø-Rauer (jufr)" userId="S::jufr_pha.dk#ext#@wolterbertelsen.onmicrosoft.com::0519bea7-e3b0-432e-8dec-7b6e99e16625" providerId="AD" clId="Web-{D0DCD775-6A26-A87C-7580-FF5E39D0C997}" dt="2025-03-03T13:04:50.608" v="88"/>
          <ac:picMkLst>
            <pc:docMk/>
            <pc:sldMk cId="2412256516" sldId="267"/>
            <ac:picMk id="5" creationId="{2830A333-C85D-2C64-013F-AAA1E92FBA46}"/>
          </ac:picMkLst>
        </pc:picChg>
      </pc:sldChg>
      <pc:sldChg chg="addSp mod">
        <pc:chgData name="Julie Fredsø-Rauer (jufr)" userId="S::jufr_pha.dk#ext#@wolterbertelsen.onmicrosoft.com::0519bea7-e3b0-432e-8dec-7b6e99e16625" providerId="AD" clId="Web-{D0DCD775-6A26-A87C-7580-FF5E39D0C997}" dt="2025-03-03T13:04:55.061" v="89"/>
        <pc:sldMkLst>
          <pc:docMk/>
          <pc:sldMk cId="1306816501" sldId="268"/>
        </pc:sldMkLst>
        <pc:picChg chg="add">
          <ac:chgData name="Julie Fredsø-Rauer (jufr)" userId="S::jufr_pha.dk#ext#@wolterbertelsen.onmicrosoft.com::0519bea7-e3b0-432e-8dec-7b6e99e16625" providerId="AD" clId="Web-{D0DCD775-6A26-A87C-7580-FF5E39D0C997}" dt="2025-03-03T13:04:55.061" v="89"/>
          <ac:picMkLst>
            <pc:docMk/>
            <pc:sldMk cId="1306816501" sldId="268"/>
            <ac:picMk id="6" creationId="{15ACA61E-724E-FB6D-5235-F9AC2FCA44E6}"/>
          </ac:picMkLst>
        </pc:picChg>
      </pc:sldChg>
      <pc:sldChg chg="addSp mod">
        <pc:chgData name="Julie Fredsø-Rauer (jufr)" userId="S::jufr_pha.dk#ext#@wolterbertelsen.onmicrosoft.com::0519bea7-e3b0-432e-8dec-7b6e99e16625" providerId="AD" clId="Web-{D0DCD775-6A26-A87C-7580-FF5E39D0C997}" dt="2025-03-03T13:05:02.749" v="90"/>
        <pc:sldMkLst>
          <pc:docMk/>
          <pc:sldMk cId="3799350284" sldId="269"/>
        </pc:sldMkLst>
        <pc:picChg chg="add">
          <ac:chgData name="Julie Fredsø-Rauer (jufr)" userId="S::jufr_pha.dk#ext#@wolterbertelsen.onmicrosoft.com::0519bea7-e3b0-432e-8dec-7b6e99e16625" providerId="AD" clId="Web-{D0DCD775-6A26-A87C-7580-FF5E39D0C997}" dt="2025-03-03T13:05:02.749" v="90"/>
          <ac:picMkLst>
            <pc:docMk/>
            <pc:sldMk cId="3799350284" sldId="269"/>
            <ac:picMk id="6" creationId="{84EF4644-08AA-1542-AC73-3AB0E66B36D7}"/>
          </ac:picMkLst>
        </pc:picChg>
      </pc:sldChg>
      <pc:sldChg chg="addSp mod">
        <pc:chgData name="Julie Fredsø-Rauer (jufr)" userId="S::jufr_pha.dk#ext#@wolterbertelsen.onmicrosoft.com::0519bea7-e3b0-432e-8dec-7b6e99e16625" providerId="AD" clId="Web-{D0DCD775-6A26-A87C-7580-FF5E39D0C997}" dt="2025-03-03T13:05:07.749" v="91"/>
        <pc:sldMkLst>
          <pc:docMk/>
          <pc:sldMk cId="2118559556" sldId="270"/>
        </pc:sldMkLst>
        <pc:picChg chg="add">
          <ac:chgData name="Julie Fredsø-Rauer (jufr)" userId="S::jufr_pha.dk#ext#@wolterbertelsen.onmicrosoft.com::0519bea7-e3b0-432e-8dec-7b6e99e16625" providerId="AD" clId="Web-{D0DCD775-6A26-A87C-7580-FF5E39D0C997}" dt="2025-03-03T13:05:07.749" v="91"/>
          <ac:picMkLst>
            <pc:docMk/>
            <pc:sldMk cId="2118559556" sldId="270"/>
            <ac:picMk id="6" creationId="{8EBFE7F5-913E-BFF5-85D1-4241DA260D3C}"/>
          </ac:picMkLst>
        </pc:picChg>
      </pc:sldChg>
      <pc:sldChg chg="addSp delSp modSp mod">
        <pc:chgData name="Julie Fredsø-Rauer (jufr)" userId="S::jufr_pha.dk#ext#@wolterbertelsen.onmicrosoft.com::0519bea7-e3b0-432e-8dec-7b6e99e16625" providerId="AD" clId="Web-{D0DCD775-6A26-A87C-7580-FF5E39D0C997}" dt="2025-03-03T13:05:21.109" v="96"/>
        <pc:sldMkLst>
          <pc:docMk/>
          <pc:sldMk cId="813368568" sldId="289"/>
        </pc:sldMkLst>
        <pc:spChg chg="mod">
          <ac:chgData name="Julie Fredsø-Rauer (jufr)" userId="S::jufr_pha.dk#ext#@wolterbertelsen.onmicrosoft.com::0519bea7-e3b0-432e-8dec-7b6e99e16625" providerId="AD" clId="Web-{D0DCD775-6A26-A87C-7580-FF5E39D0C997}" dt="2025-03-03T12:14:55.425" v="14" actId="20577"/>
          <ac:spMkLst>
            <pc:docMk/>
            <pc:sldMk cId="813368568" sldId="289"/>
            <ac:spMk id="3" creationId="{00000000-0000-0000-0000-000000000000}"/>
          </ac:spMkLst>
        </pc:spChg>
        <pc:picChg chg="mod">
          <ac:chgData name="Julie Fredsø-Rauer (jufr)" userId="S::jufr_pha.dk#ext#@wolterbertelsen.onmicrosoft.com::0519bea7-e3b0-432e-8dec-7b6e99e16625" providerId="AD" clId="Web-{D0DCD775-6A26-A87C-7580-FF5E39D0C997}" dt="2025-03-03T13:05:18.406" v="94" actId="1076"/>
          <ac:picMkLst>
            <pc:docMk/>
            <pc:sldMk cId="813368568" sldId="289"/>
            <ac:picMk id="8" creationId="{00000000-0000-0000-0000-000000000000}"/>
          </ac:picMkLst>
        </pc:picChg>
        <pc:picChg chg="add">
          <ac:chgData name="Julie Fredsø-Rauer (jufr)" userId="S::jufr_pha.dk#ext#@wolterbertelsen.onmicrosoft.com::0519bea7-e3b0-432e-8dec-7b6e99e16625" providerId="AD" clId="Web-{D0DCD775-6A26-A87C-7580-FF5E39D0C997}" dt="2025-03-03T13:05:13.030" v="93"/>
          <ac:picMkLst>
            <pc:docMk/>
            <pc:sldMk cId="813368568" sldId="289"/>
            <ac:picMk id="9" creationId="{9E6CA482-5140-F9AD-61E2-7F4274B724FF}"/>
          </ac:picMkLst>
        </pc:picChg>
      </pc:sldChg>
      <pc:sldChg chg="addSp modSp mod">
        <pc:chgData name="Julie Fredsø-Rauer (jufr)" userId="S::jufr_pha.dk#ext#@wolterbertelsen.onmicrosoft.com::0519bea7-e3b0-432e-8dec-7b6e99e16625" providerId="AD" clId="Web-{D0DCD775-6A26-A87C-7580-FF5E39D0C997}" dt="2025-03-03T13:05:24.328" v="97"/>
        <pc:sldMkLst>
          <pc:docMk/>
          <pc:sldMk cId="866561750" sldId="290"/>
        </pc:sldMkLst>
        <pc:spChg chg="mod">
          <ac:chgData name="Julie Fredsø-Rauer (jufr)" userId="S::jufr_pha.dk#ext#@wolterbertelsen.onmicrosoft.com::0519bea7-e3b0-432e-8dec-7b6e99e16625" providerId="AD" clId="Web-{D0DCD775-6A26-A87C-7580-FF5E39D0C997}" dt="2025-03-03T12:15:07.769" v="22" actId="20577"/>
          <ac:spMkLst>
            <pc:docMk/>
            <pc:sldMk cId="866561750" sldId="290"/>
            <ac:spMk id="3" creationId="{00000000-0000-0000-0000-000000000000}"/>
          </ac:spMkLst>
        </pc:spChg>
        <pc:picChg chg="add">
          <ac:chgData name="Julie Fredsø-Rauer (jufr)" userId="S::jufr_pha.dk#ext#@wolterbertelsen.onmicrosoft.com::0519bea7-e3b0-432e-8dec-7b6e99e16625" providerId="AD" clId="Web-{D0DCD775-6A26-A87C-7580-FF5E39D0C997}" dt="2025-03-03T13:05:24.328" v="97"/>
          <ac:picMkLst>
            <pc:docMk/>
            <pc:sldMk cId="866561750" sldId="290"/>
            <ac:picMk id="9" creationId="{7AF6F9C0-5FF4-84E5-F222-8FE88B4A8322}"/>
          </ac:picMkLst>
        </pc:picChg>
      </pc:sldChg>
      <pc:sldChg chg="addSp modSp mod">
        <pc:chgData name="Julie Fredsø-Rauer (jufr)" userId="S::jufr_pha.dk#ext#@wolterbertelsen.onmicrosoft.com::0519bea7-e3b0-432e-8dec-7b6e99e16625" providerId="AD" clId="Web-{D0DCD775-6A26-A87C-7580-FF5E39D0C997}" dt="2025-03-03T13:05:27.453" v="98"/>
        <pc:sldMkLst>
          <pc:docMk/>
          <pc:sldMk cId="69502368" sldId="291"/>
        </pc:sldMkLst>
        <pc:spChg chg="mod">
          <ac:chgData name="Julie Fredsø-Rauer (jufr)" userId="S::jufr_pha.dk#ext#@wolterbertelsen.onmicrosoft.com::0519bea7-e3b0-432e-8dec-7b6e99e16625" providerId="AD" clId="Web-{D0DCD775-6A26-A87C-7580-FF5E39D0C997}" dt="2025-03-03T12:15:19.738" v="30" actId="20577"/>
          <ac:spMkLst>
            <pc:docMk/>
            <pc:sldMk cId="69502368" sldId="291"/>
            <ac:spMk id="3" creationId="{00000000-0000-0000-0000-000000000000}"/>
          </ac:spMkLst>
        </pc:spChg>
        <pc:picChg chg="add">
          <ac:chgData name="Julie Fredsø-Rauer (jufr)" userId="S::jufr_pha.dk#ext#@wolterbertelsen.onmicrosoft.com::0519bea7-e3b0-432e-8dec-7b6e99e16625" providerId="AD" clId="Web-{D0DCD775-6A26-A87C-7580-FF5E39D0C997}" dt="2025-03-03T13:05:27.453" v="98"/>
          <ac:picMkLst>
            <pc:docMk/>
            <pc:sldMk cId="69502368" sldId="291"/>
            <ac:picMk id="9" creationId="{22237775-1F20-ED17-C099-6B7177B1E4D3}"/>
          </ac:picMkLst>
        </pc:picChg>
      </pc:sldChg>
      <pc:sldChg chg="addSp modSp mod">
        <pc:chgData name="Julie Fredsø-Rauer (jufr)" userId="S::jufr_pha.dk#ext#@wolterbertelsen.onmicrosoft.com::0519bea7-e3b0-432e-8dec-7b6e99e16625" providerId="AD" clId="Web-{D0DCD775-6A26-A87C-7580-FF5E39D0C997}" dt="2025-03-03T13:05:48.860" v="105"/>
        <pc:sldMkLst>
          <pc:docMk/>
          <pc:sldMk cId="2055611992" sldId="292"/>
        </pc:sldMkLst>
        <pc:spChg chg="mod">
          <ac:chgData name="Julie Fredsø-Rauer (jufr)" userId="S::jufr_pha.dk#ext#@wolterbertelsen.onmicrosoft.com::0519bea7-e3b0-432e-8dec-7b6e99e16625" providerId="AD" clId="Web-{D0DCD775-6A26-A87C-7580-FF5E39D0C997}" dt="2025-03-03T12:35:53.825" v="57" actId="20577"/>
          <ac:spMkLst>
            <pc:docMk/>
            <pc:sldMk cId="2055611992" sldId="292"/>
            <ac:spMk id="3" creationId="{9D43AA08-39CF-536E-D2C1-B6855CD11D0F}"/>
          </ac:spMkLst>
        </pc:spChg>
        <pc:picChg chg="add">
          <ac:chgData name="Julie Fredsø-Rauer (jufr)" userId="S::jufr_pha.dk#ext#@wolterbertelsen.onmicrosoft.com::0519bea7-e3b0-432e-8dec-7b6e99e16625" providerId="AD" clId="Web-{D0DCD775-6A26-A87C-7580-FF5E39D0C997}" dt="2025-03-03T13:05:48.860" v="105"/>
          <ac:picMkLst>
            <pc:docMk/>
            <pc:sldMk cId="2055611992" sldId="292"/>
            <ac:picMk id="5" creationId="{C2D585CD-E6B8-9C07-6F7A-ED049199DD0C}"/>
          </ac:picMkLst>
        </pc:picChg>
      </pc:sldChg>
      <pc:sldChg chg="addSp modSp mod">
        <pc:chgData name="Julie Fredsø-Rauer (jufr)" userId="S::jufr_pha.dk#ext#@wolterbertelsen.onmicrosoft.com::0519bea7-e3b0-432e-8dec-7b6e99e16625" providerId="AD" clId="Web-{D0DCD775-6A26-A87C-7580-FF5E39D0C997}" dt="2025-03-03T13:05:41.860" v="103" actId="1076"/>
        <pc:sldMkLst>
          <pc:docMk/>
          <pc:sldMk cId="90807253" sldId="293"/>
        </pc:sldMkLst>
        <pc:spChg chg="mod">
          <ac:chgData name="Julie Fredsø-Rauer (jufr)" userId="S::jufr_pha.dk#ext#@wolterbertelsen.onmicrosoft.com::0519bea7-e3b0-432e-8dec-7b6e99e16625" providerId="AD" clId="Web-{D0DCD775-6A26-A87C-7580-FF5E39D0C997}" dt="2025-03-03T12:15:52.364" v="33" actId="20577"/>
          <ac:spMkLst>
            <pc:docMk/>
            <pc:sldMk cId="90807253" sldId="293"/>
            <ac:spMk id="3" creationId="{BF7AE458-9B2F-4F7E-94A8-315AEE18D01A}"/>
          </ac:spMkLst>
        </pc:spChg>
        <pc:picChg chg="mod">
          <ac:chgData name="Julie Fredsø-Rauer (jufr)" userId="S::jufr_pha.dk#ext#@wolterbertelsen.onmicrosoft.com::0519bea7-e3b0-432e-8dec-7b6e99e16625" providerId="AD" clId="Web-{D0DCD775-6A26-A87C-7580-FF5E39D0C997}" dt="2025-03-03T13:05:41.860" v="103" actId="1076"/>
          <ac:picMkLst>
            <pc:docMk/>
            <pc:sldMk cId="90807253" sldId="293"/>
            <ac:picMk id="4" creationId="{00000000-0000-0000-0000-000000000000}"/>
          </ac:picMkLst>
        </pc:picChg>
        <pc:picChg chg="add">
          <ac:chgData name="Julie Fredsø-Rauer (jufr)" userId="S::jufr_pha.dk#ext#@wolterbertelsen.onmicrosoft.com::0519bea7-e3b0-432e-8dec-7b6e99e16625" providerId="AD" clId="Web-{D0DCD775-6A26-A87C-7580-FF5E39D0C997}" dt="2025-03-03T13:05:35.406" v="102"/>
          <ac:picMkLst>
            <pc:docMk/>
            <pc:sldMk cId="90807253" sldId="293"/>
            <ac:picMk id="6" creationId="{45D4EF6F-BF33-95C8-BC29-973F750A5546}"/>
          </ac:picMkLst>
        </pc:picChg>
      </pc:sldChg>
      <pc:sldChg chg="addSp mod">
        <pc:chgData name="Julie Fredsø-Rauer (jufr)" userId="S::jufr_pha.dk#ext#@wolterbertelsen.onmicrosoft.com::0519bea7-e3b0-432e-8dec-7b6e99e16625" providerId="AD" clId="Web-{D0DCD775-6A26-A87C-7580-FF5E39D0C997}" dt="2025-03-03T13:05:33.375" v="101"/>
        <pc:sldMkLst>
          <pc:docMk/>
          <pc:sldMk cId="45156906" sldId="296"/>
        </pc:sldMkLst>
        <pc:picChg chg="add">
          <ac:chgData name="Julie Fredsø-Rauer (jufr)" userId="S::jufr_pha.dk#ext#@wolterbertelsen.onmicrosoft.com::0519bea7-e3b0-432e-8dec-7b6e99e16625" providerId="AD" clId="Web-{D0DCD775-6A26-A87C-7580-FF5E39D0C997}" dt="2025-03-03T13:05:33.375" v="101"/>
          <ac:picMkLst>
            <pc:docMk/>
            <pc:sldMk cId="45156906" sldId="296"/>
            <ac:picMk id="5" creationId="{6AFB04AC-2349-9DC9-6611-3F8C93E3554C}"/>
          </ac:picMkLst>
        </pc:picChg>
      </pc:sldChg>
      <pc:sldChg chg="addSp mod">
        <pc:chgData name="Julie Fredsø-Rauer (jufr)" userId="S::jufr_pha.dk#ext#@wolterbertelsen.onmicrosoft.com::0519bea7-e3b0-432e-8dec-7b6e99e16625" providerId="AD" clId="Web-{D0DCD775-6A26-A87C-7580-FF5E39D0C997}" dt="2025-03-03T13:05:45.422" v="104"/>
        <pc:sldMkLst>
          <pc:docMk/>
          <pc:sldMk cId="598633700" sldId="297"/>
        </pc:sldMkLst>
        <pc:picChg chg="add">
          <ac:chgData name="Julie Fredsø-Rauer (jufr)" userId="S::jufr_pha.dk#ext#@wolterbertelsen.onmicrosoft.com::0519bea7-e3b0-432e-8dec-7b6e99e16625" providerId="AD" clId="Web-{D0DCD775-6A26-A87C-7580-FF5E39D0C997}" dt="2025-03-03T13:05:45.422" v="104"/>
          <ac:picMkLst>
            <pc:docMk/>
            <pc:sldMk cId="598633700" sldId="297"/>
            <ac:picMk id="5" creationId="{CE95C15C-859D-D5F6-3C61-A9B68438A85A}"/>
          </ac:picMkLst>
        </pc:picChg>
      </pc:sldChg>
      <pc:sldChg chg="del">
        <pc:chgData name="Julie Fredsø-Rauer (jufr)" userId="S::jufr_pha.dk#ext#@wolterbertelsen.onmicrosoft.com::0519bea7-e3b0-432e-8dec-7b6e99e16625" providerId="AD" clId="Web-{D0DCD775-6A26-A87C-7580-FF5E39D0C997}" dt="2025-03-03T12:44:21.388" v="77"/>
        <pc:sldMkLst>
          <pc:docMk/>
          <pc:sldMk cId="3324985360" sldId="298"/>
        </pc:sldMkLst>
      </pc:sldChg>
      <pc:sldChg chg="addSp modSp mod">
        <pc:chgData name="Julie Fredsø-Rauer (jufr)" userId="S::jufr_pha.dk#ext#@wolterbertelsen.onmicrosoft.com::0519bea7-e3b0-432e-8dec-7b6e99e16625" providerId="AD" clId="Web-{D0DCD775-6A26-A87C-7580-FF5E39D0C997}" dt="2025-03-03T13:06:15.392" v="116"/>
        <pc:sldMkLst>
          <pc:docMk/>
          <pc:sldMk cId="1799551602" sldId="299"/>
        </pc:sldMkLst>
        <pc:spChg chg="mod">
          <ac:chgData name="Julie Fredsø-Rauer (jufr)" userId="S::jufr_pha.dk#ext#@wolterbertelsen.onmicrosoft.com::0519bea7-e3b0-432e-8dec-7b6e99e16625" providerId="AD" clId="Web-{D0DCD775-6A26-A87C-7580-FF5E39D0C997}" dt="2025-03-03T12:19:05.777" v="47" actId="20577"/>
          <ac:spMkLst>
            <pc:docMk/>
            <pc:sldMk cId="1799551602" sldId="299"/>
            <ac:spMk id="3" creationId="{83213DEF-A900-B89E-83E5-DE17086253D9}"/>
          </ac:spMkLst>
        </pc:spChg>
        <pc:picChg chg="add">
          <ac:chgData name="Julie Fredsø-Rauer (jufr)" userId="S::jufr_pha.dk#ext#@wolterbertelsen.onmicrosoft.com::0519bea7-e3b0-432e-8dec-7b6e99e16625" providerId="AD" clId="Web-{D0DCD775-6A26-A87C-7580-FF5E39D0C997}" dt="2025-03-03T13:06:15.392" v="116"/>
          <ac:picMkLst>
            <pc:docMk/>
            <pc:sldMk cId="1799551602" sldId="299"/>
            <ac:picMk id="5" creationId="{ED8DE744-D8ED-B638-7211-7D5BD01F02C9}"/>
          </ac:picMkLst>
        </pc:picChg>
      </pc:sldChg>
      <pc:sldChg chg="addSp mod">
        <pc:chgData name="Julie Fredsø-Rauer (jufr)" userId="S::jufr_pha.dk#ext#@wolterbertelsen.onmicrosoft.com::0519bea7-e3b0-432e-8dec-7b6e99e16625" providerId="AD" clId="Web-{D0DCD775-6A26-A87C-7580-FF5E39D0C997}" dt="2025-03-03T13:06:16.736" v="117"/>
        <pc:sldMkLst>
          <pc:docMk/>
          <pc:sldMk cId="542804464" sldId="300"/>
        </pc:sldMkLst>
        <pc:picChg chg="add">
          <ac:chgData name="Julie Fredsø-Rauer (jufr)" userId="S::jufr_pha.dk#ext#@wolterbertelsen.onmicrosoft.com::0519bea7-e3b0-432e-8dec-7b6e99e16625" providerId="AD" clId="Web-{D0DCD775-6A26-A87C-7580-FF5E39D0C997}" dt="2025-03-03T13:06:16.736" v="117"/>
          <ac:picMkLst>
            <pc:docMk/>
            <pc:sldMk cId="542804464" sldId="300"/>
            <ac:picMk id="5" creationId="{85552D2C-0800-B9C7-9802-F398A2C24CE6}"/>
          </ac:picMkLst>
        </pc:picChg>
      </pc:sldChg>
      <pc:sldChg chg="addSp modSp mod">
        <pc:chgData name="Julie Fredsø-Rauer (jufr)" userId="S::jufr_pha.dk#ext#@wolterbertelsen.onmicrosoft.com::0519bea7-e3b0-432e-8dec-7b6e99e16625" providerId="AD" clId="Web-{D0DCD775-6A26-A87C-7580-FF5E39D0C997}" dt="2025-03-03T13:06:18.501" v="118"/>
        <pc:sldMkLst>
          <pc:docMk/>
          <pc:sldMk cId="3400445095" sldId="301"/>
        </pc:sldMkLst>
      </pc:sldChg>
      <pc:sldChg chg="addSp mod">
        <pc:chgData name="Julie Fredsø-Rauer (jufr)" userId="S::jufr_pha.dk#ext#@wolterbertelsen.onmicrosoft.com::0519bea7-e3b0-432e-8dec-7b6e99e16625" providerId="AD" clId="Web-{D0DCD775-6A26-A87C-7580-FF5E39D0C997}" dt="2025-03-03T13:06:20.251" v="119"/>
        <pc:sldMkLst>
          <pc:docMk/>
          <pc:sldMk cId="690756183" sldId="302"/>
        </pc:sldMkLst>
      </pc:sldChg>
      <pc:sldChg chg="addSp modSp mod">
        <pc:chgData name="Julie Fredsø-Rauer (jufr)" userId="S::jufr_pha.dk#ext#@wolterbertelsen.onmicrosoft.com::0519bea7-e3b0-432e-8dec-7b6e99e16625" providerId="AD" clId="Web-{D0DCD775-6A26-A87C-7580-FF5E39D0C997}" dt="2025-03-03T13:16:54.038" v="220" actId="20577"/>
        <pc:sldMkLst>
          <pc:docMk/>
          <pc:sldMk cId="2839105526" sldId="303"/>
        </pc:sldMkLst>
        <pc:spChg chg="mod">
          <ac:chgData name="Julie Fredsø-Rauer (jufr)" userId="S::jufr_pha.dk#ext#@wolterbertelsen.onmicrosoft.com::0519bea7-e3b0-432e-8dec-7b6e99e16625" providerId="AD" clId="Web-{D0DCD775-6A26-A87C-7580-FF5E39D0C997}" dt="2025-03-03T13:15:26.347" v="124"/>
          <ac:spMkLst>
            <pc:docMk/>
            <pc:sldMk cId="2839105526" sldId="303"/>
            <ac:spMk id="2" creationId="{DFAC1012-349E-3807-E091-69C1E0145760}"/>
          </ac:spMkLst>
        </pc:spChg>
        <pc:spChg chg="mod">
          <ac:chgData name="Julie Fredsø-Rauer (jufr)" userId="S::jufr_pha.dk#ext#@wolterbertelsen.onmicrosoft.com::0519bea7-e3b0-432e-8dec-7b6e99e16625" providerId="AD" clId="Web-{D0DCD775-6A26-A87C-7580-FF5E39D0C997}" dt="2025-03-03T13:16:54.038" v="220" actId="20577"/>
          <ac:spMkLst>
            <pc:docMk/>
            <pc:sldMk cId="2839105526" sldId="303"/>
            <ac:spMk id="3" creationId="{CBF338BB-7067-FD40-6927-AEC88DF10FFD}"/>
          </ac:spMkLst>
        </pc:spChg>
        <pc:picChg chg="add">
          <ac:chgData name="Julie Fredsø-Rauer (jufr)" userId="S::jufr_pha.dk#ext#@wolterbertelsen.onmicrosoft.com::0519bea7-e3b0-432e-8dec-7b6e99e16625" providerId="AD" clId="Web-{D0DCD775-6A26-A87C-7580-FF5E39D0C997}" dt="2025-03-03T13:06:10.454" v="113"/>
          <ac:picMkLst>
            <pc:docMk/>
            <pc:sldMk cId="2839105526" sldId="303"/>
            <ac:picMk id="5" creationId="{08E94BB0-4869-84B1-4D6C-A60F65EC9D30}"/>
          </ac:picMkLst>
        </pc:picChg>
      </pc:sldChg>
      <pc:sldChg chg="mod modShow">
        <pc:chgData name="Julie Fredsø-Rauer (jufr)" userId="S::jufr_pha.dk#ext#@wolterbertelsen.onmicrosoft.com::0519bea7-e3b0-432e-8dec-7b6e99e16625" providerId="AD" clId="Web-{D0DCD775-6A26-A87C-7580-FF5E39D0C997}" dt="2025-03-03T13:04:20.513" v="86"/>
        <pc:sldMkLst>
          <pc:docMk/>
          <pc:sldMk cId="2613439933" sldId="442"/>
        </pc:sldMkLst>
      </pc:sldChg>
      <pc:sldChg chg="mod">
        <pc:chgData name="Julie Fredsø-Rauer (jufr)" userId="S::jufr_pha.dk#ext#@wolterbertelsen.onmicrosoft.com::0519bea7-e3b0-432e-8dec-7b6e99e16625" providerId="AD" clId="Web-{D0DCD775-6A26-A87C-7580-FF5E39D0C997}" dt="2025-03-03T13:04:20.513" v="86"/>
        <pc:sldMkLst>
          <pc:docMk/>
          <pc:sldMk cId="2287149621" sldId="448"/>
        </pc:sldMkLst>
      </pc:sldChg>
      <pc:sldChg chg="mod">
        <pc:chgData name="Julie Fredsø-Rauer (jufr)" userId="S::jufr_pha.dk#ext#@wolterbertelsen.onmicrosoft.com::0519bea7-e3b0-432e-8dec-7b6e99e16625" providerId="AD" clId="Web-{D0DCD775-6A26-A87C-7580-FF5E39D0C997}" dt="2025-03-03T13:04:20.513" v="86"/>
        <pc:sldMkLst>
          <pc:docMk/>
          <pc:sldMk cId="2446345879" sldId="454"/>
        </pc:sldMkLst>
      </pc:sldChg>
      <pc:sldChg chg="addSp mod">
        <pc:chgData name="Julie Fredsø-Rauer (jufr)" userId="S::jufr_pha.dk#ext#@wolterbertelsen.onmicrosoft.com::0519bea7-e3b0-432e-8dec-7b6e99e16625" providerId="AD" clId="Web-{D0DCD775-6A26-A87C-7580-FF5E39D0C997}" dt="2025-03-03T13:05:50.954" v="106"/>
        <pc:sldMkLst>
          <pc:docMk/>
          <pc:sldMk cId="4158570079" sldId="457"/>
        </pc:sldMkLst>
        <pc:picChg chg="add">
          <ac:chgData name="Julie Fredsø-Rauer (jufr)" userId="S::jufr_pha.dk#ext#@wolterbertelsen.onmicrosoft.com::0519bea7-e3b0-432e-8dec-7b6e99e16625" providerId="AD" clId="Web-{D0DCD775-6A26-A87C-7580-FF5E39D0C997}" dt="2025-03-03T13:05:50.954" v="106"/>
          <ac:picMkLst>
            <pc:docMk/>
            <pc:sldMk cId="4158570079" sldId="457"/>
            <ac:picMk id="7" creationId="{3C918A28-0FD3-6A94-4F8D-BB90FE91285E}"/>
          </ac:picMkLst>
        </pc:picChg>
      </pc:sldChg>
      <pc:sldChg chg="addSp mod">
        <pc:chgData name="Julie Fredsø-Rauer (jufr)" userId="S::jufr_pha.dk#ext#@wolterbertelsen.onmicrosoft.com::0519bea7-e3b0-432e-8dec-7b6e99e16625" providerId="AD" clId="Web-{D0DCD775-6A26-A87C-7580-FF5E39D0C997}" dt="2025-03-03T13:05:52.954" v="107"/>
        <pc:sldMkLst>
          <pc:docMk/>
          <pc:sldMk cId="1011669223" sldId="458"/>
        </pc:sldMkLst>
        <pc:picChg chg="add">
          <ac:chgData name="Julie Fredsø-Rauer (jufr)" userId="S::jufr_pha.dk#ext#@wolterbertelsen.onmicrosoft.com::0519bea7-e3b0-432e-8dec-7b6e99e16625" providerId="AD" clId="Web-{D0DCD775-6A26-A87C-7580-FF5E39D0C997}" dt="2025-03-03T13:05:52.954" v="107"/>
          <ac:picMkLst>
            <pc:docMk/>
            <pc:sldMk cId="1011669223" sldId="458"/>
            <ac:picMk id="7" creationId="{9289464C-833D-A1A5-1101-F437A29ED819}"/>
          </ac:picMkLst>
        </pc:picChg>
      </pc:sldChg>
      <pc:sldChg chg="addSp modSp mod">
        <pc:chgData name="Julie Fredsø-Rauer (jufr)" userId="S::jufr_pha.dk#ext#@wolterbertelsen.onmicrosoft.com::0519bea7-e3b0-432e-8dec-7b6e99e16625" providerId="AD" clId="Web-{D0DCD775-6A26-A87C-7580-FF5E39D0C997}" dt="2025-03-03T13:05:57.344" v="108"/>
        <pc:sldMkLst>
          <pc:docMk/>
          <pc:sldMk cId="1367424997" sldId="460"/>
        </pc:sldMkLst>
        <pc:spChg chg="mod">
          <ac:chgData name="Julie Fredsø-Rauer (jufr)" userId="S::jufr_pha.dk#ext#@wolterbertelsen.onmicrosoft.com::0519bea7-e3b0-432e-8dec-7b6e99e16625" providerId="AD" clId="Web-{D0DCD775-6A26-A87C-7580-FF5E39D0C997}" dt="2025-03-03T12:16:48.444" v="37" actId="20577"/>
          <ac:spMkLst>
            <pc:docMk/>
            <pc:sldMk cId="1367424997" sldId="460"/>
            <ac:spMk id="7" creationId="{338D47D8-1145-03CF-17EF-B71EC976109D}"/>
          </ac:spMkLst>
        </pc:spChg>
        <pc:picChg chg="add">
          <ac:chgData name="Julie Fredsø-Rauer (jufr)" userId="S::jufr_pha.dk#ext#@wolterbertelsen.onmicrosoft.com::0519bea7-e3b0-432e-8dec-7b6e99e16625" providerId="AD" clId="Web-{D0DCD775-6A26-A87C-7580-FF5E39D0C997}" dt="2025-03-03T13:05:57.344" v="108"/>
          <ac:picMkLst>
            <pc:docMk/>
            <pc:sldMk cId="1367424997" sldId="460"/>
            <ac:picMk id="11" creationId="{7368101A-896E-A1F2-5DC9-AB5026DAB19B}"/>
          </ac:picMkLst>
        </pc:picChg>
      </pc:sldChg>
      <pc:sldChg chg="addSp mod">
        <pc:chgData name="Julie Fredsø-Rauer (jufr)" userId="S::jufr_pha.dk#ext#@wolterbertelsen.onmicrosoft.com::0519bea7-e3b0-432e-8dec-7b6e99e16625" providerId="AD" clId="Web-{D0DCD775-6A26-A87C-7580-FF5E39D0C997}" dt="2025-03-03T13:06:04.704" v="111"/>
        <pc:sldMkLst>
          <pc:docMk/>
          <pc:sldMk cId="4045292358" sldId="461"/>
        </pc:sldMkLst>
        <pc:picChg chg="add">
          <ac:chgData name="Julie Fredsø-Rauer (jufr)" userId="S::jufr_pha.dk#ext#@wolterbertelsen.onmicrosoft.com::0519bea7-e3b0-432e-8dec-7b6e99e16625" providerId="AD" clId="Web-{D0DCD775-6A26-A87C-7580-FF5E39D0C997}" dt="2025-03-03T13:06:04.704" v="111"/>
          <ac:picMkLst>
            <pc:docMk/>
            <pc:sldMk cId="4045292358" sldId="461"/>
            <ac:picMk id="8" creationId="{D4C219F0-3440-9764-D20B-EB99883CC7F8}"/>
          </ac:picMkLst>
        </pc:picChg>
      </pc:sldChg>
      <pc:sldChg chg="addSp mod">
        <pc:chgData name="Julie Fredsø-Rauer (jufr)" userId="S::jufr_pha.dk#ext#@wolterbertelsen.onmicrosoft.com::0519bea7-e3b0-432e-8dec-7b6e99e16625" providerId="AD" clId="Web-{D0DCD775-6A26-A87C-7580-FF5E39D0C997}" dt="2025-03-03T13:06:00.829" v="109"/>
        <pc:sldMkLst>
          <pc:docMk/>
          <pc:sldMk cId="4289685589" sldId="469"/>
        </pc:sldMkLst>
        <pc:picChg chg="add">
          <ac:chgData name="Julie Fredsø-Rauer (jufr)" userId="S::jufr_pha.dk#ext#@wolterbertelsen.onmicrosoft.com::0519bea7-e3b0-432e-8dec-7b6e99e16625" providerId="AD" clId="Web-{D0DCD775-6A26-A87C-7580-FF5E39D0C997}" dt="2025-03-03T13:06:00.829" v="109"/>
          <ac:picMkLst>
            <pc:docMk/>
            <pc:sldMk cId="4289685589" sldId="469"/>
            <ac:picMk id="3" creationId="{905E11FD-13F7-B222-F7D5-FB453797837B}"/>
          </ac:picMkLst>
        </pc:picChg>
      </pc:sldChg>
      <pc:sldChg chg="addSp mod">
        <pc:chgData name="Julie Fredsø-Rauer (jufr)" userId="S::jufr_pha.dk#ext#@wolterbertelsen.onmicrosoft.com::0519bea7-e3b0-432e-8dec-7b6e99e16625" providerId="AD" clId="Web-{D0DCD775-6A26-A87C-7580-FF5E39D0C997}" dt="2025-03-03T13:06:02.829" v="110"/>
        <pc:sldMkLst>
          <pc:docMk/>
          <pc:sldMk cId="4012957515" sldId="470"/>
        </pc:sldMkLst>
        <pc:picChg chg="add">
          <ac:chgData name="Julie Fredsø-Rauer (jufr)" userId="S::jufr_pha.dk#ext#@wolterbertelsen.onmicrosoft.com::0519bea7-e3b0-432e-8dec-7b6e99e16625" providerId="AD" clId="Web-{D0DCD775-6A26-A87C-7580-FF5E39D0C997}" dt="2025-03-03T13:06:02.829" v="110"/>
          <ac:picMkLst>
            <pc:docMk/>
            <pc:sldMk cId="4012957515" sldId="470"/>
            <ac:picMk id="4" creationId="{F0B9B1BC-06E2-B445-B2C0-7859A0430235}"/>
          </ac:picMkLst>
        </pc:picChg>
      </pc:sldChg>
      <pc:sldChg chg="addSp mod">
        <pc:chgData name="Julie Fredsø-Rauer (jufr)" userId="S::jufr_pha.dk#ext#@wolterbertelsen.onmicrosoft.com::0519bea7-e3b0-432e-8dec-7b6e99e16625" providerId="AD" clId="Web-{D0DCD775-6A26-A87C-7580-FF5E39D0C997}" dt="2025-03-03T13:06:06.970" v="112"/>
        <pc:sldMkLst>
          <pc:docMk/>
          <pc:sldMk cId="1623452171" sldId="476"/>
        </pc:sldMkLst>
        <pc:picChg chg="add">
          <ac:chgData name="Julie Fredsø-Rauer (jufr)" userId="S::jufr_pha.dk#ext#@wolterbertelsen.onmicrosoft.com::0519bea7-e3b0-432e-8dec-7b6e99e16625" providerId="AD" clId="Web-{D0DCD775-6A26-A87C-7580-FF5E39D0C997}" dt="2025-03-03T13:06:06.970" v="112"/>
          <ac:picMkLst>
            <pc:docMk/>
            <pc:sldMk cId="1623452171" sldId="476"/>
            <ac:picMk id="8" creationId="{32286B5C-08F3-1141-A3A7-815450F0930C}"/>
          </ac:picMkLst>
        </pc:picChg>
      </pc:sldChg>
      <pc:sldChg chg="addSp modSp mod">
        <pc:chgData name="Julie Fredsø-Rauer (jufr)" userId="S::jufr_pha.dk#ext#@wolterbertelsen.onmicrosoft.com::0519bea7-e3b0-432e-8dec-7b6e99e16625" providerId="AD" clId="Web-{D0DCD775-6A26-A87C-7580-FF5E39D0C997}" dt="2025-03-03T13:05:10.718" v="92"/>
        <pc:sldMkLst>
          <pc:docMk/>
          <pc:sldMk cId="728132418" sldId="477"/>
        </pc:sldMkLst>
        <pc:spChg chg="mod">
          <ac:chgData name="Julie Fredsø-Rauer (jufr)" userId="S::jufr_pha.dk#ext#@wolterbertelsen.onmicrosoft.com::0519bea7-e3b0-432e-8dec-7b6e99e16625" providerId="AD" clId="Web-{D0DCD775-6A26-A87C-7580-FF5E39D0C997}" dt="2025-03-03T12:14:33.065" v="7" actId="20577"/>
          <ac:spMkLst>
            <pc:docMk/>
            <pc:sldMk cId="728132418" sldId="477"/>
            <ac:spMk id="3" creationId="{CD63499A-4037-F081-0BD5-B3E3C05DD9F2}"/>
          </ac:spMkLst>
        </pc:spChg>
        <pc:picChg chg="add">
          <ac:chgData name="Julie Fredsø-Rauer (jufr)" userId="S::jufr_pha.dk#ext#@wolterbertelsen.onmicrosoft.com::0519bea7-e3b0-432e-8dec-7b6e99e16625" providerId="AD" clId="Web-{D0DCD775-6A26-A87C-7580-FF5E39D0C997}" dt="2025-03-03T13:05:10.718" v="92"/>
          <ac:picMkLst>
            <pc:docMk/>
            <pc:sldMk cId="728132418" sldId="477"/>
            <ac:picMk id="5" creationId="{77E6ADB2-EEBA-36B4-69A2-A5D05E8E73D9}"/>
          </ac:picMkLst>
        </pc:picChg>
      </pc:sldChg>
      <pc:sldChg chg="addSp mod">
        <pc:chgData name="Julie Fredsø-Rauer (jufr)" userId="S::jufr_pha.dk#ext#@wolterbertelsen.onmicrosoft.com::0519bea7-e3b0-432e-8dec-7b6e99e16625" providerId="AD" clId="Web-{D0DCD775-6A26-A87C-7580-FF5E39D0C997}" dt="2025-03-03T13:04:47.123" v="87"/>
        <pc:sldMkLst>
          <pc:docMk/>
          <pc:sldMk cId="1082681978" sldId="478"/>
        </pc:sldMkLst>
        <pc:picChg chg="add">
          <ac:chgData name="Julie Fredsø-Rauer (jufr)" userId="S::jufr_pha.dk#ext#@wolterbertelsen.onmicrosoft.com::0519bea7-e3b0-432e-8dec-7b6e99e16625" providerId="AD" clId="Web-{D0DCD775-6A26-A87C-7580-FF5E39D0C997}" dt="2025-03-03T13:04:47.123" v="87"/>
          <ac:picMkLst>
            <pc:docMk/>
            <pc:sldMk cId="1082681978" sldId="478"/>
            <ac:picMk id="5" creationId="{B99575ED-D346-2112-C46C-4622697103B9}"/>
          </ac:picMkLst>
        </pc:picChg>
      </pc:sldChg>
      <pc:sldChg chg="addSp modSp new mod">
        <pc:chgData name="Julie Fredsø-Rauer (jufr)" userId="S::jufr_pha.dk#ext#@wolterbertelsen.onmicrosoft.com::0519bea7-e3b0-432e-8dec-7b6e99e16625" providerId="AD" clId="Web-{D0DCD775-6A26-A87C-7580-FF5E39D0C997}" dt="2025-03-03T13:07:34.394" v="122" actId="20577"/>
        <pc:sldMkLst>
          <pc:docMk/>
          <pc:sldMk cId="1174149027" sldId="479"/>
        </pc:sldMkLst>
      </pc:sldChg>
      <pc:sldChg chg="addSp delSp modSp add mod">
        <pc:chgData name="Julie Fredsø-Rauer (jufr)" userId="S::jufr_pha.dk#ext#@wolterbertelsen.onmicrosoft.com::0519bea7-e3b0-432e-8dec-7b6e99e16625" providerId="AD" clId="Web-{D0DCD775-6A26-A87C-7580-FF5E39D0C997}" dt="2025-03-03T13:27:39.543" v="446" actId="14100"/>
        <pc:sldMkLst>
          <pc:docMk/>
          <pc:sldMk cId="113097141" sldId="480"/>
        </pc:sldMkLst>
        <pc:spChg chg="mod">
          <ac:chgData name="Julie Fredsø-Rauer (jufr)" userId="S::jufr_pha.dk#ext#@wolterbertelsen.onmicrosoft.com::0519bea7-e3b0-432e-8dec-7b6e99e16625" providerId="AD" clId="Web-{D0DCD775-6A26-A87C-7580-FF5E39D0C997}" dt="2025-03-03T12:40:13.427" v="64" actId="20577"/>
          <ac:spMkLst>
            <pc:docMk/>
            <pc:sldMk cId="113097141" sldId="480"/>
            <ac:spMk id="9" creationId="{00000000-0000-0000-0000-000000000000}"/>
          </ac:spMkLst>
        </pc:spChg>
        <pc:graphicFrameChg chg="add mod ord modGraphic">
          <ac:chgData name="Julie Fredsø-Rauer (jufr)" userId="S::jufr_pha.dk#ext#@wolterbertelsen.onmicrosoft.com::0519bea7-e3b0-432e-8dec-7b6e99e16625" providerId="AD" clId="Web-{D0DCD775-6A26-A87C-7580-FF5E39D0C997}" dt="2025-03-03T13:27:39.543" v="446" actId="14100"/>
          <ac:graphicFrameMkLst>
            <pc:docMk/>
            <pc:sldMk cId="113097141" sldId="480"/>
            <ac:graphicFrameMk id="706" creationId="{97AD643E-5D66-BBD6-9CDD-CBBA67686E2B}"/>
          </ac:graphicFrameMkLst>
        </pc:graphicFrameChg>
        <pc:picChg chg="add">
          <ac:chgData name="Julie Fredsø-Rauer (jufr)" userId="S::jufr_pha.dk#ext#@wolterbertelsen.onmicrosoft.com::0519bea7-e3b0-432e-8dec-7b6e99e16625" providerId="AD" clId="Web-{D0DCD775-6A26-A87C-7580-FF5E39D0C997}" dt="2025-03-03T13:06:12.626" v="114"/>
          <ac:picMkLst>
            <pc:docMk/>
            <pc:sldMk cId="113097141" sldId="480"/>
            <ac:picMk id="24" creationId="{FCFBCEC2-C2FF-033C-8E67-681A6B817982}"/>
          </ac:picMkLst>
        </pc:picChg>
      </pc:sldChg>
      <pc:sldChg chg="addSp add mod replId">
        <pc:chgData name="Julie Fredsø-Rauer (jufr)" userId="S::jufr_pha.dk#ext#@wolterbertelsen.onmicrosoft.com::0519bea7-e3b0-432e-8dec-7b6e99e16625" providerId="AD" clId="Web-{D0DCD775-6A26-A87C-7580-FF5E39D0C997}" dt="2025-03-03T13:06:13.907" v="115"/>
        <pc:sldMkLst>
          <pc:docMk/>
          <pc:sldMk cId="3816618250" sldId="481"/>
        </pc:sldMkLst>
      </pc:sldChg>
      <pc:sldMasterChg chg="mod setBg addSldLayout modSldLayout">
        <pc:chgData name="Julie Fredsø-Rauer (jufr)" userId="S::jufr_pha.dk#ext#@wolterbertelsen.onmicrosoft.com::0519bea7-e3b0-432e-8dec-7b6e99e16625" providerId="AD" clId="Web-{D0DCD775-6A26-A87C-7580-FF5E39D0C997}" dt="2025-03-03T13:04:20.513" v="86"/>
        <pc:sldMasterMkLst>
          <pc:docMk/>
          <pc:sldMasterMk cId="450563959" sldId="2147483648"/>
        </pc:sldMasterMkLst>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1161660118" sldId="2147483649"/>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3657976120" sldId="2147483650"/>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1013714516" sldId="2147483651"/>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2771968318" sldId="2147483652"/>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1786149928" sldId="2147483653"/>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737749525" sldId="2147483654"/>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525010303" sldId="2147483655"/>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904532810" sldId="2147483656"/>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2934600751" sldId="2147483657"/>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3783993635" sldId="2147483658"/>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133512830" sldId="2147483659"/>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884895869" sldId="2147483660"/>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4175655170" sldId="2147483661"/>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1193526493" sldId="2147483662"/>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4117589554" sldId="2147483663"/>
          </pc:sldLayoutMkLst>
        </pc:sldLayoutChg>
        <pc:sldLayoutChg chg="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3278477161" sldId="2147483664"/>
          </pc:sldLayoutMkLst>
        </pc:sldLayoutChg>
        <pc:sldLayoutChg chg="add mod">
          <pc:chgData name="Julie Fredsø-Rauer (jufr)" userId="S::jufr_pha.dk#ext#@wolterbertelsen.onmicrosoft.com::0519bea7-e3b0-432e-8dec-7b6e99e16625" providerId="AD" clId="Web-{D0DCD775-6A26-A87C-7580-FF5E39D0C997}" dt="2025-03-03T13:04:20.513" v="86"/>
          <pc:sldLayoutMkLst>
            <pc:docMk/>
            <pc:sldMasterMk cId="450563959" sldId="2147483648"/>
            <pc:sldLayoutMk cId="2701198435" sldId="2147483665"/>
          </pc:sldLayoutMkLst>
        </pc:sldLayoutChg>
      </pc:sldMasterChg>
    </pc:docChg>
  </pc:docChgLst>
  <pc:docChgLst>
    <pc:chgData name="Julie Fredsø-Rauer (jufr)" userId="S::jufr_pha.dk#ext#@wolterbertelsen.onmicrosoft.com::0519bea7-e3b0-432e-8dec-7b6e99e16625" providerId="AD" clId="Web-{F2D4C42A-B129-63BC-156C-2723BAF14ED5}"/>
    <pc:docChg chg="modSld">
      <pc:chgData name="Julie Fredsø-Rauer (jufr)" userId="S::jufr_pha.dk#ext#@wolterbertelsen.onmicrosoft.com::0519bea7-e3b0-432e-8dec-7b6e99e16625" providerId="AD" clId="Web-{F2D4C42A-B129-63BC-156C-2723BAF14ED5}" dt="2025-03-04T07:54:53.655" v="19" actId="20577"/>
      <pc:docMkLst>
        <pc:docMk/>
      </pc:docMkLst>
      <pc:sldChg chg="addSp delSp modSp">
        <pc:chgData name="Julie Fredsø-Rauer (jufr)" userId="S::jufr_pha.dk#ext#@wolterbertelsen.onmicrosoft.com::0519bea7-e3b0-432e-8dec-7b6e99e16625" providerId="AD" clId="Web-{F2D4C42A-B129-63BC-156C-2723BAF14ED5}" dt="2025-03-04T07:54:53.655" v="19" actId="20577"/>
        <pc:sldMkLst>
          <pc:docMk/>
          <pc:sldMk cId="1799551602" sldId="299"/>
        </pc:sldMkLst>
        <pc:spChg chg="mod">
          <ac:chgData name="Julie Fredsø-Rauer (jufr)" userId="S::jufr_pha.dk#ext#@wolterbertelsen.onmicrosoft.com::0519bea7-e3b0-432e-8dec-7b6e99e16625" providerId="AD" clId="Web-{F2D4C42A-B129-63BC-156C-2723BAF14ED5}" dt="2025-03-04T07:54:53.655" v="19" actId="20577"/>
          <ac:spMkLst>
            <pc:docMk/>
            <pc:sldMk cId="1799551602" sldId="299"/>
            <ac:spMk id="3" creationId="{83213DEF-A900-B89E-83E5-DE17086253D9}"/>
          </ac:spMkLst>
        </pc:spChg>
      </pc:sldChg>
    </pc:docChg>
  </pc:docChgLst>
  <pc:docChgLst>
    <pc:chgData name="Julie Fredsø-Rauer (jufr)" userId="S::jufr_pha.dk#ext#@wolterbertelsen.onmicrosoft.com::0519bea7-e3b0-432e-8dec-7b6e99e16625" providerId="AD" clId="Web-{D139AD15-4648-5AA4-C59E-65734A813DC7}"/>
    <pc:docChg chg="addSld delSld modSld">
      <pc:chgData name="Julie Fredsø-Rauer (jufr)" userId="S::jufr_pha.dk#ext#@wolterbertelsen.onmicrosoft.com::0519bea7-e3b0-432e-8dec-7b6e99e16625" providerId="AD" clId="Web-{D139AD15-4648-5AA4-C59E-65734A813DC7}" dt="2025-03-07T09:35:59.782" v="410"/>
      <pc:docMkLst>
        <pc:docMk/>
      </pc:docMkLst>
      <pc:sldChg chg="modSp modNotes">
        <pc:chgData name="Julie Fredsø-Rauer (jufr)" userId="S::jufr_pha.dk#ext#@wolterbertelsen.onmicrosoft.com::0519bea7-e3b0-432e-8dec-7b6e99e16625" providerId="AD" clId="Web-{D139AD15-4648-5AA4-C59E-65734A813DC7}" dt="2025-03-07T08:44:47.261" v="374"/>
        <pc:sldMkLst>
          <pc:docMk/>
          <pc:sldMk cId="542804464" sldId="300"/>
        </pc:sldMkLst>
        <pc:graphicFrameChg chg="modGraphic">
          <ac:chgData name="Julie Fredsø-Rauer (jufr)" userId="S::jufr_pha.dk#ext#@wolterbertelsen.onmicrosoft.com::0519bea7-e3b0-432e-8dec-7b6e99e16625" providerId="AD" clId="Web-{D139AD15-4648-5AA4-C59E-65734A813DC7}" dt="2025-03-07T08:43:40.679" v="331" actId="20577"/>
          <ac:graphicFrameMkLst>
            <pc:docMk/>
            <pc:sldMk cId="542804464" sldId="300"/>
            <ac:graphicFrameMk id="3" creationId="{A554FCD4-1D0B-E368-5289-937E0D5AE176}"/>
          </ac:graphicFrameMkLst>
        </pc:graphicFrameChg>
      </pc:sldChg>
      <pc:sldChg chg="del">
        <pc:chgData name="Julie Fredsø-Rauer (jufr)" userId="S::jufr_pha.dk#ext#@wolterbertelsen.onmicrosoft.com::0519bea7-e3b0-432e-8dec-7b6e99e16625" providerId="AD" clId="Web-{D139AD15-4648-5AA4-C59E-65734A813DC7}" dt="2025-03-07T08:47:06.331" v="384"/>
        <pc:sldMkLst>
          <pc:docMk/>
          <pc:sldMk cId="1174149027" sldId="479"/>
        </pc:sldMkLst>
      </pc:sldChg>
      <pc:sldChg chg="modSp addAnim delAnim modNotes">
        <pc:chgData name="Julie Fredsø-Rauer (jufr)" userId="S::jufr_pha.dk#ext#@wolterbertelsen.onmicrosoft.com::0519bea7-e3b0-432e-8dec-7b6e99e16625" providerId="AD" clId="Web-{D139AD15-4648-5AA4-C59E-65734A813DC7}" dt="2025-03-07T08:37:34.268" v="174" actId="20577"/>
        <pc:sldMkLst>
          <pc:docMk/>
          <pc:sldMk cId="737328717" sldId="484"/>
        </pc:sldMkLst>
        <pc:spChg chg="mod">
          <ac:chgData name="Julie Fredsø-Rauer (jufr)" userId="S::jufr_pha.dk#ext#@wolterbertelsen.onmicrosoft.com::0519bea7-e3b0-432e-8dec-7b6e99e16625" providerId="AD" clId="Web-{D139AD15-4648-5AA4-C59E-65734A813DC7}" dt="2025-03-07T08:37:34.268" v="174" actId="20577"/>
          <ac:spMkLst>
            <pc:docMk/>
            <pc:sldMk cId="737328717" sldId="484"/>
            <ac:spMk id="24" creationId="{8E32EC07-2662-5967-E8BA-636F7A9957B1}"/>
          </ac:spMkLst>
        </pc:spChg>
        <pc:picChg chg="mod">
          <ac:chgData name="Julie Fredsø-Rauer (jufr)" userId="S::jufr_pha.dk#ext#@wolterbertelsen.onmicrosoft.com::0519bea7-e3b0-432e-8dec-7b6e99e16625" providerId="AD" clId="Web-{D139AD15-4648-5AA4-C59E-65734A813DC7}" dt="2025-03-07T08:36:34.359" v="160"/>
          <ac:picMkLst>
            <pc:docMk/>
            <pc:sldMk cId="737328717" sldId="484"/>
            <ac:picMk id="1106" creationId="{4B55EAD6-E9EE-20D5-3C96-DB5FA6C45BE3}"/>
          </ac:picMkLst>
        </pc:picChg>
      </pc:sldChg>
      <pc:sldChg chg="modSp modNotes">
        <pc:chgData name="Julie Fredsø-Rauer (jufr)" userId="S::jufr_pha.dk#ext#@wolterbertelsen.onmicrosoft.com::0519bea7-e3b0-432e-8dec-7b6e99e16625" providerId="AD" clId="Web-{D139AD15-4648-5AA4-C59E-65734A813DC7}" dt="2025-03-07T08:40:35.513" v="256"/>
        <pc:sldMkLst>
          <pc:docMk/>
          <pc:sldMk cId="103800387" sldId="485"/>
        </pc:sldMkLst>
        <pc:spChg chg="mod">
          <ac:chgData name="Julie Fredsø-Rauer (jufr)" userId="S::jufr_pha.dk#ext#@wolterbertelsen.onmicrosoft.com::0519bea7-e3b0-432e-8dec-7b6e99e16625" providerId="AD" clId="Web-{D139AD15-4648-5AA4-C59E-65734A813DC7}" dt="2025-03-07T08:38:40.272" v="175" actId="1076"/>
          <ac:spMkLst>
            <pc:docMk/>
            <pc:sldMk cId="103800387" sldId="485"/>
            <ac:spMk id="7" creationId="{53005E0D-6449-DF35-5A2E-BB77D871C695}"/>
          </ac:spMkLst>
        </pc:spChg>
      </pc:sldChg>
      <pc:sldChg chg="addSp modSp modNotes">
        <pc:chgData name="Julie Fredsø-Rauer (jufr)" userId="S::jufr_pha.dk#ext#@wolterbertelsen.onmicrosoft.com::0519bea7-e3b0-432e-8dec-7b6e99e16625" providerId="AD" clId="Web-{D139AD15-4648-5AA4-C59E-65734A813DC7}" dt="2025-03-07T08:34:46.744" v="155" actId="20577"/>
        <pc:sldMkLst>
          <pc:docMk/>
          <pc:sldMk cId="2861289770" sldId="490"/>
        </pc:sldMkLst>
        <pc:spChg chg="mod">
          <ac:chgData name="Julie Fredsø-Rauer (jufr)" userId="S::jufr_pha.dk#ext#@wolterbertelsen.onmicrosoft.com::0519bea7-e3b0-432e-8dec-7b6e99e16625" providerId="AD" clId="Web-{D139AD15-4648-5AA4-C59E-65734A813DC7}" dt="2025-03-07T08:31:22.905" v="8" actId="20577"/>
          <ac:spMkLst>
            <pc:docMk/>
            <pc:sldMk cId="2861289770" sldId="490"/>
            <ac:spMk id="3" creationId="{F2BC14C5-B637-AB86-D5CD-87BAD16CA88C}"/>
          </ac:spMkLst>
        </pc:spChg>
        <pc:spChg chg="add mod">
          <ac:chgData name="Julie Fredsø-Rauer (jufr)" userId="S::jufr_pha.dk#ext#@wolterbertelsen.onmicrosoft.com::0519bea7-e3b0-432e-8dec-7b6e99e16625" providerId="AD" clId="Web-{D139AD15-4648-5AA4-C59E-65734A813DC7}" dt="2025-03-07T08:34:46.744" v="155" actId="20577"/>
          <ac:spMkLst>
            <pc:docMk/>
            <pc:sldMk cId="2861289770" sldId="490"/>
            <ac:spMk id="4" creationId="{7DCEA38C-3228-C8B7-BBC6-2B7D437CDF51}"/>
          </ac:spMkLst>
        </pc:spChg>
        <pc:picChg chg="mod">
          <ac:chgData name="Julie Fredsø-Rauer (jufr)" userId="S::jufr_pha.dk#ext#@wolterbertelsen.onmicrosoft.com::0519bea7-e3b0-432e-8dec-7b6e99e16625" providerId="AD" clId="Web-{D139AD15-4648-5AA4-C59E-65734A813DC7}" dt="2025-03-07T08:33:46.303" v="137" actId="1076"/>
          <ac:picMkLst>
            <pc:docMk/>
            <pc:sldMk cId="2861289770" sldId="490"/>
            <ac:picMk id="5" creationId="{6D7D4B08-0D08-2C1B-CC84-CDC36F177F90}"/>
          </ac:picMkLst>
        </pc:picChg>
        <pc:picChg chg="mod">
          <ac:chgData name="Julie Fredsø-Rauer (jufr)" userId="S::jufr_pha.dk#ext#@wolterbertelsen.onmicrosoft.com::0519bea7-e3b0-432e-8dec-7b6e99e16625" providerId="AD" clId="Web-{D139AD15-4648-5AA4-C59E-65734A813DC7}" dt="2025-03-07T08:33:47.537" v="138" actId="1076"/>
          <ac:picMkLst>
            <pc:docMk/>
            <pc:sldMk cId="2861289770" sldId="490"/>
            <ac:picMk id="6" creationId="{C8566885-4544-AFE1-15C9-0692C738285C}"/>
          </ac:picMkLst>
        </pc:picChg>
      </pc:sldChg>
      <pc:sldChg chg="modSp">
        <pc:chgData name="Julie Fredsø-Rauer (jufr)" userId="S::jufr_pha.dk#ext#@wolterbertelsen.onmicrosoft.com::0519bea7-e3b0-432e-8dec-7b6e99e16625" providerId="AD" clId="Web-{D139AD15-4648-5AA4-C59E-65734A813DC7}" dt="2025-03-07T08:44:07.634" v="361" actId="20577"/>
        <pc:sldMkLst>
          <pc:docMk/>
          <pc:sldMk cId="3697069777" sldId="492"/>
        </pc:sldMkLst>
        <pc:spChg chg="mod">
          <ac:chgData name="Julie Fredsø-Rauer (jufr)" userId="S::jufr_pha.dk#ext#@wolterbertelsen.onmicrosoft.com::0519bea7-e3b0-432e-8dec-7b6e99e16625" providerId="AD" clId="Web-{D139AD15-4648-5AA4-C59E-65734A813DC7}" dt="2025-03-07T08:44:07.634" v="361" actId="20577"/>
          <ac:spMkLst>
            <pc:docMk/>
            <pc:sldMk cId="3697069777" sldId="492"/>
            <ac:spMk id="3" creationId="{813A0211-0E34-2917-1734-24860044E3DD}"/>
          </ac:spMkLst>
        </pc:spChg>
      </pc:sldChg>
      <pc:sldChg chg="addSp modSp">
        <pc:chgData name="Julie Fredsø-Rauer (jufr)" userId="S::jufr_pha.dk#ext#@wolterbertelsen.onmicrosoft.com::0519bea7-e3b0-432e-8dec-7b6e99e16625" providerId="AD" clId="Web-{D139AD15-4648-5AA4-C59E-65734A813DC7}" dt="2025-03-07T08:46:50.549" v="383" actId="1076"/>
        <pc:sldMkLst>
          <pc:docMk/>
          <pc:sldMk cId="3582268818" sldId="493"/>
        </pc:sldMkLst>
        <pc:picChg chg="add mod">
          <ac:chgData name="Julie Fredsø-Rauer (jufr)" userId="S::jufr_pha.dk#ext#@wolterbertelsen.onmicrosoft.com::0519bea7-e3b0-432e-8dec-7b6e99e16625" providerId="AD" clId="Web-{D139AD15-4648-5AA4-C59E-65734A813DC7}" dt="2025-03-07T08:46:50.549" v="383" actId="1076"/>
          <ac:picMkLst>
            <pc:docMk/>
            <pc:sldMk cId="3582268818" sldId="493"/>
            <ac:picMk id="4" creationId="{5517F130-432D-4FD7-A95F-9CE925EB2F4A}"/>
          </ac:picMkLst>
        </pc:picChg>
        <pc:picChg chg="add">
          <ac:chgData name="Julie Fredsø-Rauer (jufr)" userId="S::jufr_pha.dk#ext#@wolterbertelsen.onmicrosoft.com::0519bea7-e3b0-432e-8dec-7b6e99e16625" providerId="AD" clId="Web-{D139AD15-4648-5AA4-C59E-65734A813DC7}" dt="2025-03-07T08:46:23.766" v="377"/>
          <ac:picMkLst>
            <pc:docMk/>
            <pc:sldMk cId="3582268818" sldId="493"/>
            <ac:picMk id="6" creationId="{42C80A02-2997-DC36-A7AD-2F6D8ECBDF3D}"/>
          </ac:picMkLst>
        </pc:picChg>
        <pc:picChg chg="add">
          <ac:chgData name="Julie Fredsø-Rauer (jufr)" userId="S::jufr_pha.dk#ext#@wolterbertelsen.onmicrosoft.com::0519bea7-e3b0-432e-8dec-7b6e99e16625" providerId="AD" clId="Web-{D139AD15-4648-5AA4-C59E-65734A813DC7}" dt="2025-03-07T08:46:23.813" v="378"/>
          <ac:picMkLst>
            <pc:docMk/>
            <pc:sldMk cId="3582268818" sldId="493"/>
            <ac:picMk id="8" creationId="{15A63BB8-D8B8-959D-C9C1-CE416CDA515E}"/>
          </ac:picMkLst>
        </pc:picChg>
      </pc:sldChg>
      <pc:sldChg chg="addSp delSp modSp new del mod setBg setClrOvrMap">
        <pc:chgData name="Julie Fredsø-Rauer (jufr)" userId="S::jufr_pha.dk#ext#@wolterbertelsen.onmicrosoft.com::0519bea7-e3b0-432e-8dec-7b6e99e16625" providerId="AD" clId="Web-{D139AD15-4648-5AA4-C59E-65734A813DC7}" dt="2025-03-07T09:35:59.782" v="410"/>
        <pc:sldMkLst>
          <pc:docMk/>
          <pc:sldMk cId="2831299218" sldId="494"/>
        </pc:sldMkLst>
        <pc:spChg chg="mod ord">
          <ac:chgData name="Julie Fredsø-Rauer (jufr)" userId="S::jufr_pha.dk#ext#@wolterbertelsen.onmicrosoft.com::0519bea7-e3b0-432e-8dec-7b6e99e16625" providerId="AD" clId="Web-{D139AD15-4648-5AA4-C59E-65734A813DC7}" dt="2025-03-07T08:47:52.568" v="409"/>
          <ac:spMkLst>
            <pc:docMk/>
            <pc:sldMk cId="2831299218" sldId="494"/>
            <ac:spMk id="2" creationId="{017DEE5D-3C8D-4EA4-D3C8-8AA722511CEF}"/>
          </ac:spMkLst>
        </pc:spChg>
        <pc:spChg chg="del">
          <ac:chgData name="Julie Fredsø-Rauer (jufr)" userId="S::jufr_pha.dk#ext#@wolterbertelsen.onmicrosoft.com::0519bea7-e3b0-432e-8dec-7b6e99e16625" providerId="AD" clId="Web-{D139AD15-4648-5AA4-C59E-65734A813DC7}" dt="2025-03-07T08:47:19.316" v="394"/>
          <ac:spMkLst>
            <pc:docMk/>
            <pc:sldMk cId="2831299218" sldId="494"/>
            <ac:spMk id="3" creationId="{7B59333B-FCFA-CE85-23AD-9169B6FAA4FC}"/>
          </ac:spMkLst>
        </pc:spChg>
        <pc:spChg chg="add del">
          <ac:chgData name="Julie Fredsø-Rauer (jufr)" userId="S::jufr_pha.dk#ext#@wolterbertelsen.onmicrosoft.com::0519bea7-e3b0-432e-8dec-7b6e99e16625" providerId="AD" clId="Web-{D139AD15-4648-5AA4-C59E-65734A813DC7}" dt="2025-03-07T08:47:52.568" v="408"/>
          <ac:spMkLst>
            <pc:docMk/>
            <pc:sldMk cId="2831299218" sldId="494"/>
            <ac:spMk id="10" creationId="{71B2258F-86CA-4D4D-8270-BC05FCDEBFB3}"/>
          </ac:spMkLst>
        </pc:spChg>
        <pc:spChg chg="add">
          <ac:chgData name="Julie Fredsø-Rauer (jufr)" userId="S::jufr_pha.dk#ext#@wolterbertelsen.onmicrosoft.com::0519bea7-e3b0-432e-8dec-7b6e99e16625" providerId="AD" clId="Web-{D139AD15-4648-5AA4-C59E-65734A813DC7}" dt="2025-03-07T08:47:52.568" v="409"/>
          <ac:spMkLst>
            <pc:docMk/>
            <pc:sldMk cId="2831299218" sldId="494"/>
            <ac:spMk id="12" creationId="{D4771268-CB57-404A-9271-370EB28F6090}"/>
          </ac:spMkLst>
        </pc:spChg>
        <pc:picChg chg="add mod">
          <ac:chgData name="Julie Fredsø-Rauer (jufr)" userId="S::jufr_pha.dk#ext#@wolterbertelsen.onmicrosoft.com::0519bea7-e3b0-432e-8dec-7b6e99e16625" providerId="AD" clId="Web-{D139AD15-4648-5AA4-C59E-65734A813DC7}" dt="2025-03-07T08:47:52.568" v="409"/>
          <ac:picMkLst>
            <pc:docMk/>
            <pc:sldMk cId="2831299218" sldId="494"/>
            <ac:picMk id="5" creationId="{37EC370A-29F2-95FE-4D47-B717490E2548}"/>
          </ac:picMkLst>
        </pc:picChg>
      </pc:sldChg>
    </pc:docChg>
  </pc:docChgLst>
  <pc:docChgLst>
    <pc:chgData name="Julie Fredsø-Rauer (jufr)" userId="S::jufr_pha.dk#ext#@wolterbertelsen.onmicrosoft.com::0519bea7-e3b0-432e-8dec-7b6e99e16625" providerId="AD" clId="Web-{7A91D98C-9271-7D15-567C-E4324F181E18}"/>
    <pc:docChg chg="addSld delSld modSld sldOrd">
      <pc:chgData name="Julie Fredsø-Rauer (jufr)" userId="S::jufr_pha.dk#ext#@wolterbertelsen.onmicrosoft.com::0519bea7-e3b0-432e-8dec-7b6e99e16625" providerId="AD" clId="Web-{7A91D98C-9271-7D15-567C-E4324F181E18}" dt="2025-03-06T13:34:49.914" v="3715"/>
      <pc:docMkLst>
        <pc:docMk/>
      </pc:docMkLst>
      <pc:sldChg chg="modSp">
        <pc:chgData name="Julie Fredsø-Rauer (jufr)" userId="S::jufr_pha.dk#ext#@wolterbertelsen.onmicrosoft.com::0519bea7-e3b0-432e-8dec-7b6e99e16625" providerId="AD" clId="Web-{7A91D98C-9271-7D15-567C-E4324F181E18}" dt="2025-03-06T08:11:16.888" v="3"/>
        <pc:sldMkLst>
          <pc:docMk/>
          <pc:sldMk cId="813368568" sldId="289"/>
        </pc:sldMkLst>
        <pc:picChg chg="mod">
          <ac:chgData name="Julie Fredsø-Rauer (jufr)" userId="S::jufr_pha.dk#ext#@wolterbertelsen.onmicrosoft.com::0519bea7-e3b0-432e-8dec-7b6e99e16625" providerId="AD" clId="Web-{7A91D98C-9271-7D15-567C-E4324F181E18}" dt="2025-03-06T08:11:16.888" v="3"/>
          <ac:picMkLst>
            <pc:docMk/>
            <pc:sldMk cId="813368568" sldId="289"/>
            <ac:picMk id="8" creationId="{00000000-0000-0000-0000-000000000000}"/>
          </ac:picMkLst>
        </pc:picChg>
      </pc:sldChg>
      <pc:sldChg chg="modNotes">
        <pc:chgData name="Julie Fredsø-Rauer (jufr)" userId="S::jufr_pha.dk#ext#@wolterbertelsen.onmicrosoft.com::0519bea7-e3b0-432e-8dec-7b6e99e16625" providerId="AD" clId="Web-{7A91D98C-9271-7D15-567C-E4324F181E18}" dt="2025-03-06T10:42:38.051" v="1729"/>
        <pc:sldMkLst>
          <pc:docMk/>
          <pc:sldMk cId="69502368" sldId="291"/>
        </pc:sldMkLst>
      </pc:sldChg>
      <pc:sldChg chg="modSp">
        <pc:chgData name="Julie Fredsø-Rauer (jufr)" userId="S::jufr_pha.dk#ext#@wolterbertelsen.onmicrosoft.com::0519bea7-e3b0-432e-8dec-7b6e99e16625" providerId="AD" clId="Web-{7A91D98C-9271-7D15-567C-E4324F181E18}" dt="2025-03-06T08:20:03.921" v="19" actId="20577"/>
        <pc:sldMkLst>
          <pc:docMk/>
          <pc:sldMk cId="2055611992" sldId="292"/>
        </pc:sldMkLst>
        <pc:spChg chg="mod">
          <ac:chgData name="Julie Fredsø-Rauer (jufr)" userId="S::jufr_pha.dk#ext#@wolterbertelsen.onmicrosoft.com::0519bea7-e3b0-432e-8dec-7b6e99e16625" providerId="AD" clId="Web-{7A91D98C-9271-7D15-567C-E4324F181E18}" dt="2025-03-06T08:20:03.921" v="19" actId="20577"/>
          <ac:spMkLst>
            <pc:docMk/>
            <pc:sldMk cId="2055611992" sldId="292"/>
            <ac:spMk id="3" creationId="{9D43AA08-39CF-536E-D2C1-B6855CD11D0F}"/>
          </ac:spMkLst>
        </pc:spChg>
      </pc:sldChg>
      <pc:sldChg chg="modSp">
        <pc:chgData name="Julie Fredsø-Rauer (jufr)" userId="S::jufr_pha.dk#ext#@wolterbertelsen.onmicrosoft.com::0519bea7-e3b0-432e-8dec-7b6e99e16625" providerId="AD" clId="Web-{7A91D98C-9271-7D15-567C-E4324F181E18}" dt="2025-03-06T08:59:48.768" v="443" actId="20577"/>
        <pc:sldMkLst>
          <pc:docMk/>
          <pc:sldMk cId="1799551602" sldId="299"/>
        </pc:sldMkLst>
        <pc:spChg chg="mod">
          <ac:chgData name="Julie Fredsø-Rauer (jufr)" userId="S::jufr_pha.dk#ext#@wolterbertelsen.onmicrosoft.com::0519bea7-e3b0-432e-8dec-7b6e99e16625" providerId="AD" clId="Web-{7A91D98C-9271-7D15-567C-E4324F181E18}" dt="2025-03-06T08:59:48.768" v="443" actId="20577"/>
          <ac:spMkLst>
            <pc:docMk/>
            <pc:sldMk cId="1799551602" sldId="299"/>
            <ac:spMk id="3" creationId="{83213DEF-A900-B89E-83E5-DE17086253D9}"/>
          </ac:spMkLst>
        </pc:spChg>
      </pc:sldChg>
      <pc:sldChg chg="addSp delSp modSp ord modNotes">
        <pc:chgData name="Julie Fredsø-Rauer (jufr)" userId="S::jufr_pha.dk#ext#@wolterbertelsen.onmicrosoft.com::0519bea7-e3b0-432e-8dec-7b6e99e16625" providerId="AD" clId="Web-{7A91D98C-9271-7D15-567C-E4324F181E18}" dt="2025-03-06T13:14:21.684" v="3545" actId="1076"/>
        <pc:sldMkLst>
          <pc:docMk/>
          <pc:sldMk cId="542804464" sldId="300"/>
        </pc:sldMkLst>
        <pc:spChg chg="mod">
          <ac:chgData name="Julie Fredsø-Rauer (jufr)" userId="S::jufr_pha.dk#ext#@wolterbertelsen.onmicrosoft.com::0519bea7-e3b0-432e-8dec-7b6e99e16625" providerId="AD" clId="Web-{7A91D98C-9271-7D15-567C-E4324F181E18}" dt="2025-03-06T10:33:25.017" v="1628" actId="20577"/>
          <ac:spMkLst>
            <pc:docMk/>
            <pc:sldMk cId="542804464" sldId="300"/>
            <ac:spMk id="2" creationId="{4BFA6F42-27A6-40C4-B3EF-DFC1D2C46239}"/>
          </ac:spMkLst>
        </pc:spChg>
        <pc:spChg chg="del mod">
          <ac:chgData name="Julie Fredsø-Rauer (jufr)" userId="S::jufr_pha.dk#ext#@wolterbertelsen.onmicrosoft.com::0519bea7-e3b0-432e-8dec-7b6e99e16625" providerId="AD" clId="Web-{7A91D98C-9271-7D15-567C-E4324F181E18}" dt="2025-03-06T10:37:58.636" v="1686"/>
          <ac:spMkLst>
            <pc:docMk/>
            <pc:sldMk cId="542804464" sldId="300"/>
            <ac:spMk id="3" creationId="{B509359A-EE1F-C3AA-9678-7030C571E680}"/>
          </ac:spMkLst>
        </pc:spChg>
        <pc:spChg chg="add del mod">
          <ac:chgData name="Julie Fredsø-Rauer (jufr)" userId="S::jufr_pha.dk#ext#@wolterbertelsen.onmicrosoft.com::0519bea7-e3b0-432e-8dec-7b6e99e16625" providerId="AD" clId="Web-{7A91D98C-9271-7D15-567C-E4324F181E18}" dt="2025-03-06T13:09:46.800" v="3484"/>
          <ac:spMkLst>
            <pc:docMk/>
            <pc:sldMk cId="542804464" sldId="300"/>
            <ac:spMk id="102" creationId="{B8C30FD5-4997-0C0E-696B-20DC8604F888}"/>
          </ac:spMkLst>
        </pc:spChg>
        <pc:spChg chg="add del mod">
          <ac:chgData name="Julie Fredsø-Rauer (jufr)" userId="S::jufr_pha.dk#ext#@wolterbertelsen.onmicrosoft.com::0519bea7-e3b0-432e-8dec-7b6e99e16625" providerId="AD" clId="Web-{7A91D98C-9271-7D15-567C-E4324F181E18}" dt="2025-03-06T13:09:42.472" v="3482"/>
          <ac:spMkLst>
            <pc:docMk/>
            <pc:sldMk cId="542804464" sldId="300"/>
            <ac:spMk id="103" creationId="{8946FB1C-D69F-B814-9F58-4508D9A9A164}"/>
          </ac:spMkLst>
        </pc:spChg>
        <pc:spChg chg="add del mod">
          <ac:chgData name="Julie Fredsø-Rauer (jufr)" userId="S::jufr_pha.dk#ext#@wolterbertelsen.onmicrosoft.com::0519bea7-e3b0-432e-8dec-7b6e99e16625" providerId="AD" clId="Web-{7A91D98C-9271-7D15-567C-E4324F181E18}" dt="2025-03-06T13:10:02.394" v="3490"/>
          <ac:spMkLst>
            <pc:docMk/>
            <pc:sldMk cId="542804464" sldId="300"/>
            <ac:spMk id="104" creationId="{CA134EE0-1099-169B-7A3D-C756538C14B5}"/>
          </ac:spMkLst>
        </pc:spChg>
        <pc:spChg chg="add del mod">
          <ac:chgData name="Julie Fredsø-Rauer (jufr)" userId="S::jufr_pha.dk#ext#@wolterbertelsen.onmicrosoft.com::0519bea7-e3b0-432e-8dec-7b6e99e16625" providerId="AD" clId="Web-{7A91D98C-9271-7D15-567C-E4324F181E18}" dt="2025-03-06T10:38:04.933" v="1687"/>
          <ac:spMkLst>
            <pc:docMk/>
            <pc:sldMk cId="542804464" sldId="300"/>
            <ac:spMk id="106" creationId="{3E259869-9232-FFDB-BBD7-64AE1D7D3939}"/>
          </ac:spMkLst>
        </pc:spChg>
        <pc:spChg chg="add mod">
          <ac:chgData name="Julie Fredsø-Rauer (jufr)" userId="S::jufr_pha.dk#ext#@wolterbertelsen.onmicrosoft.com::0519bea7-e3b0-432e-8dec-7b6e99e16625" providerId="AD" clId="Web-{7A91D98C-9271-7D15-567C-E4324F181E18}" dt="2025-03-06T13:14:21.684" v="3545" actId="1076"/>
          <ac:spMkLst>
            <pc:docMk/>
            <pc:sldMk cId="542804464" sldId="300"/>
            <ac:spMk id="214" creationId="{86BC6ABB-F371-9E89-9692-46D91909D903}"/>
          </ac:spMkLst>
        </pc:spChg>
        <pc:graphicFrameChg chg="add mod modGraphic">
          <ac:chgData name="Julie Fredsø-Rauer (jufr)" userId="S::jufr_pha.dk#ext#@wolterbertelsen.onmicrosoft.com::0519bea7-e3b0-432e-8dec-7b6e99e16625" providerId="AD" clId="Web-{7A91D98C-9271-7D15-567C-E4324F181E18}" dt="2025-03-06T13:14:06.168" v="3536" actId="20577"/>
          <ac:graphicFrameMkLst>
            <pc:docMk/>
            <pc:sldMk cId="542804464" sldId="300"/>
            <ac:graphicFrameMk id="3" creationId="{A554FCD4-1D0B-E368-5289-937E0D5AE176}"/>
          </ac:graphicFrameMkLst>
        </pc:graphicFrameChg>
        <pc:graphicFrameChg chg="add del mod modGraphic">
          <ac:chgData name="Julie Fredsø-Rauer (jufr)" userId="S::jufr_pha.dk#ext#@wolterbertelsen.onmicrosoft.com::0519bea7-e3b0-432e-8dec-7b6e99e16625" providerId="AD" clId="Web-{7A91D98C-9271-7D15-567C-E4324F181E18}" dt="2025-03-06T10:35:28.224" v="1648"/>
          <ac:graphicFrameMkLst>
            <pc:docMk/>
            <pc:sldMk cId="542804464" sldId="300"/>
            <ac:graphicFrameMk id="4" creationId="{9CD3071C-8F4C-133A-B65A-801A91A7A70E}"/>
          </ac:graphicFrameMkLst>
        </pc:graphicFrameChg>
        <pc:graphicFrameChg chg="add del mod modGraphic">
          <ac:chgData name="Julie Fredsø-Rauer (jufr)" userId="S::jufr_pha.dk#ext#@wolterbertelsen.onmicrosoft.com::0519bea7-e3b0-432e-8dec-7b6e99e16625" providerId="AD" clId="Web-{7A91D98C-9271-7D15-567C-E4324F181E18}" dt="2025-03-06T10:36:21.429" v="1652"/>
          <ac:graphicFrameMkLst>
            <pc:docMk/>
            <pc:sldMk cId="542804464" sldId="300"/>
            <ac:graphicFrameMk id="95" creationId="{7A8CED64-FFCB-B9D3-FBA4-FD0AA8F78AB3}"/>
          </ac:graphicFrameMkLst>
        </pc:graphicFrameChg>
      </pc:sldChg>
      <pc:sldChg chg="modNotes">
        <pc:chgData name="Julie Fredsø-Rauer (jufr)" userId="S::jufr_pha.dk#ext#@wolterbertelsen.onmicrosoft.com::0519bea7-e3b0-432e-8dec-7b6e99e16625" providerId="AD" clId="Web-{7A91D98C-9271-7D15-567C-E4324F181E18}" dt="2025-03-06T08:22:12.816" v="47"/>
        <pc:sldMkLst>
          <pc:docMk/>
          <pc:sldMk cId="113097141" sldId="480"/>
        </pc:sldMkLst>
      </pc:sldChg>
      <pc:sldChg chg="delSp modSp delAnim modNotes">
        <pc:chgData name="Julie Fredsø-Rauer (jufr)" userId="S::jufr_pha.dk#ext#@wolterbertelsen.onmicrosoft.com::0519bea7-e3b0-432e-8dec-7b6e99e16625" providerId="AD" clId="Web-{7A91D98C-9271-7D15-567C-E4324F181E18}" dt="2025-03-06T13:17:47.113" v="3550" actId="1076"/>
        <pc:sldMkLst>
          <pc:docMk/>
          <pc:sldMk cId="2135658162" sldId="482"/>
        </pc:sldMkLst>
        <pc:spChg chg="del">
          <ac:chgData name="Julie Fredsø-Rauer (jufr)" userId="S::jufr_pha.dk#ext#@wolterbertelsen.onmicrosoft.com::0519bea7-e3b0-432e-8dec-7b6e99e16625" providerId="AD" clId="Web-{7A91D98C-9271-7D15-567C-E4324F181E18}" dt="2025-03-06T09:26:30.084" v="454"/>
          <ac:spMkLst>
            <pc:docMk/>
            <pc:sldMk cId="2135658162" sldId="482"/>
            <ac:spMk id="12" creationId="{EDD036FA-8E4E-A1FA-ABF8-46832BF291C9}"/>
          </ac:spMkLst>
        </pc:spChg>
        <pc:spChg chg="mod">
          <ac:chgData name="Julie Fredsø-Rauer (jufr)" userId="S::jufr_pha.dk#ext#@wolterbertelsen.onmicrosoft.com::0519bea7-e3b0-432e-8dec-7b6e99e16625" providerId="AD" clId="Web-{7A91D98C-9271-7D15-567C-E4324F181E18}" dt="2025-03-06T13:17:30.722" v="3548" actId="1076"/>
          <ac:spMkLst>
            <pc:docMk/>
            <pc:sldMk cId="2135658162" sldId="482"/>
            <ac:spMk id="19" creationId="{46C66CDA-106B-DA69-1111-27B92D39A7AE}"/>
          </ac:spMkLst>
        </pc:spChg>
        <pc:picChg chg="mod">
          <ac:chgData name="Julie Fredsø-Rauer (jufr)" userId="S::jufr_pha.dk#ext#@wolterbertelsen.onmicrosoft.com::0519bea7-e3b0-432e-8dec-7b6e99e16625" providerId="AD" clId="Web-{7A91D98C-9271-7D15-567C-E4324F181E18}" dt="2025-03-06T13:17:47.113" v="3550" actId="1076"/>
          <ac:picMkLst>
            <pc:docMk/>
            <pc:sldMk cId="2135658162" sldId="482"/>
            <ac:picMk id="11" creationId="{F9AD8B3B-8349-84D8-2D50-A919E69BD930}"/>
          </ac:picMkLst>
        </pc:picChg>
      </pc:sldChg>
      <pc:sldChg chg="addSp delSp modSp mod modClrScheme delAnim chgLayout modNotes">
        <pc:chgData name="Julie Fredsø-Rauer (jufr)" userId="S::jufr_pha.dk#ext#@wolterbertelsen.onmicrosoft.com::0519bea7-e3b0-432e-8dec-7b6e99e16625" providerId="AD" clId="Web-{7A91D98C-9271-7D15-567C-E4324F181E18}" dt="2025-03-06T11:17:48.891" v="1788"/>
        <pc:sldMkLst>
          <pc:docMk/>
          <pc:sldMk cId="737328717" sldId="484"/>
        </pc:sldMkLst>
        <pc:spChg chg="add del mod ord">
          <ac:chgData name="Julie Fredsø-Rauer (jufr)" userId="S::jufr_pha.dk#ext#@wolterbertelsen.onmicrosoft.com::0519bea7-e3b0-432e-8dec-7b6e99e16625" providerId="AD" clId="Web-{7A91D98C-9271-7D15-567C-E4324F181E18}" dt="2025-03-06T08:25:14.854" v="111"/>
          <ac:spMkLst>
            <pc:docMk/>
            <pc:sldMk cId="737328717" sldId="484"/>
            <ac:spMk id="2" creationId="{6692A553-1062-1642-5983-6F69A8D25569}"/>
          </ac:spMkLst>
        </pc:spChg>
        <pc:spChg chg="del mod ord">
          <ac:chgData name="Julie Fredsø-Rauer (jufr)" userId="S::jufr_pha.dk#ext#@wolterbertelsen.onmicrosoft.com::0519bea7-e3b0-432e-8dec-7b6e99e16625" providerId="AD" clId="Web-{7A91D98C-9271-7D15-567C-E4324F181E18}" dt="2025-03-06T08:27:44.218" v="125"/>
          <ac:spMkLst>
            <pc:docMk/>
            <pc:sldMk cId="737328717" sldId="484"/>
            <ac:spMk id="3" creationId="{23BCD725-C3DD-CE90-4425-77D06B12425A}"/>
          </ac:spMkLst>
        </pc:spChg>
        <pc:spChg chg="mod ord">
          <ac:chgData name="Julie Fredsø-Rauer (jufr)" userId="S::jufr_pha.dk#ext#@wolterbertelsen.onmicrosoft.com::0519bea7-e3b0-432e-8dec-7b6e99e16625" providerId="AD" clId="Web-{7A91D98C-9271-7D15-567C-E4324F181E18}" dt="2025-03-06T08:25:05.963" v="110"/>
          <ac:spMkLst>
            <pc:docMk/>
            <pc:sldMk cId="737328717" sldId="484"/>
            <ac:spMk id="4" creationId="{5C874CA7-8104-581F-2F2B-7FF25596C4B8}"/>
          </ac:spMkLst>
        </pc:spChg>
        <pc:spChg chg="del">
          <ac:chgData name="Julie Fredsø-Rauer (jufr)" userId="S::jufr_pha.dk#ext#@wolterbertelsen.onmicrosoft.com::0519bea7-e3b0-432e-8dec-7b6e99e16625" providerId="AD" clId="Web-{7A91D98C-9271-7D15-567C-E4324F181E18}" dt="2025-03-06T08:28:30.704" v="152"/>
          <ac:spMkLst>
            <pc:docMk/>
            <pc:sldMk cId="737328717" sldId="484"/>
            <ac:spMk id="10" creationId="{7F156365-174F-9DB8-6F64-1CD764AF01C5}"/>
          </ac:spMkLst>
        </pc:spChg>
        <pc:spChg chg="mod">
          <ac:chgData name="Julie Fredsø-Rauer (jufr)" userId="S::jufr_pha.dk#ext#@wolterbertelsen.onmicrosoft.com::0519bea7-e3b0-432e-8dec-7b6e99e16625" providerId="AD" clId="Web-{7A91D98C-9271-7D15-567C-E4324F181E18}" dt="2025-03-06T08:46:27.313" v="433" actId="1076"/>
          <ac:spMkLst>
            <pc:docMk/>
            <pc:sldMk cId="737328717" sldId="484"/>
            <ac:spMk id="24" creationId="{8E32EC07-2662-5967-E8BA-636F7A9957B1}"/>
          </ac:spMkLst>
        </pc:spChg>
        <pc:spChg chg="add del mod">
          <ac:chgData name="Julie Fredsø-Rauer (jufr)" userId="S::jufr_pha.dk#ext#@wolterbertelsen.onmicrosoft.com::0519bea7-e3b0-432e-8dec-7b6e99e16625" providerId="AD" clId="Web-{7A91D98C-9271-7D15-567C-E4324F181E18}" dt="2025-03-06T08:44:30.951" v="343"/>
          <ac:spMkLst>
            <pc:docMk/>
            <pc:sldMk cId="737328717" sldId="484"/>
            <ac:spMk id="1107" creationId="{FC5194C4-8C14-2159-BAFE-6EF3AF8B38A9}"/>
          </ac:spMkLst>
        </pc:spChg>
        <pc:graphicFrameChg chg="add mod modGraphic">
          <ac:chgData name="Julie Fredsø-Rauer (jufr)" userId="S::jufr_pha.dk#ext#@wolterbertelsen.onmicrosoft.com::0519bea7-e3b0-432e-8dec-7b6e99e16625" providerId="AD" clId="Web-{7A91D98C-9271-7D15-567C-E4324F181E18}" dt="2025-03-06T08:31:21.772" v="261" actId="1076"/>
          <ac:graphicFrameMkLst>
            <pc:docMk/>
            <pc:sldMk cId="737328717" sldId="484"/>
            <ac:graphicFrameMk id="8" creationId="{4AC39293-E2BB-B51D-C995-879B81CDE7A2}"/>
          </ac:graphicFrameMkLst>
        </pc:graphicFrameChg>
        <pc:picChg chg="del">
          <ac:chgData name="Julie Fredsø-Rauer (jufr)" userId="S::jufr_pha.dk#ext#@wolterbertelsen.onmicrosoft.com::0519bea7-e3b0-432e-8dec-7b6e99e16625" providerId="AD" clId="Web-{7A91D98C-9271-7D15-567C-E4324F181E18}" dt="2025-03-06T08:31:11.522" v="259"/>
          <ac:picMkLst>
            <pc:docMk/>
            <pc:sldMk cId="737328717" sldId="484"/>
            <ac:picMk id="5" creationId="{1F47683E-6D1B-B6D2-5D1C-97975B2F924E}"/>
          </ac:picMkLst>
        </pc:picChg>
        <pc:picChg chg="add">
          <ac:chgData name="Julie Fredsø-Rauer (jufr)" userId="S::jufr_pha.dk#ext#@wolterbertelsen.onmicrosoft.com::0519bea7-e3b0-432e-8dec-7b6e99e16625" providerId="AD" clId="Web-{7A91D98C-9271-7D15-567C-E4324F181E18}" dt="2025-03-06T08:25:22.792" v="112"/>
          <ac:picMkLst>
            <pc:docMk/>
            <pc:sldMk cId="737328717" sldId="484"/>
            <ac:picMk id="7" creationId="{323ED077-736F-582F-2B13-5D6A0F8A1972}"/>
          </ac:picMkLst>
        </pc:picChg>
        <pc:picChg chg="add mod">
          <ac:chgData name="Julie Fredsø-Rauer (jufr)" userId="S::jufr_pha.dk#ext#@wolterbertelsen.onmicrosoft.com::0519bea7-e3b0-432e-8dec-7b6e99e16625" providerId="AD" clId="Web-{7A91D98C-9271-7D15-567C-E4324F181E18}" dt="2025-03-06T08:32:04.774" v="265" actId="14100"/>
          <ac:picMkLst>
            <pc:docMk/>
            <pc:sldMk cId="737328717" sldId="484"/>
            <ac:picMk id="1106" creationId="{4B55EAD6-E9EE-20D5-3C96-DB5FA6C45BE3}"/>
          </ac:picMkLst>
        </pc:picChg>
      </pc:sldChg>
      <pc:sldChg chg="addSp modSp ord addAnim modNotes">
        <pc:chgData name="Julie Fredsø-Rauer (jufr)" userId="S::jufr_pha.dk#ext#@wolterbertelsen.onmicrosoft.com::0519bea7-e3b0-432e-8dec-7b6e99e16625" providerId="AD" clId="Web-{7A91D98C-9271-7D15-567C-E4324F181E18}" dt="2025-03-06T11:19:03.003" v="1815"/>
        <pc:sldMkLst>
          <pc:docMk/>
          <pc:sldMk cId="103800387" sldId="485"/>
        </pc:sldMkLst>
        <pc:spChg chg="mod">
          <ac:chgData name="Julie Fredsø-Rauer (jufr)" userId="S::jufr_pha.dk#ext#@wolterbertelsen.onmicrosoft.com::0519bea7-e3b0-432e-8dec-7b6e99e16625" providerId="AD" clId="Web-{7A91D98C-9271-7D15-567C-E4324F181E18}" dt="2025-03-06T09:44:21.668" v="463" actId="20577"/>
          <ac:spMkLst>
            <pc:docMk/>
            <pc:sldMk cId="103800387" sldId="485"/>
            <ac:spMk id="3" creationId="{352D2903-3536-56B9-1977-7A9E7D9C8364}"/>
          </ac:spMkLst>
        </pc:spChg>
        <pc:spChg chg="mod">
          <ac:chgData name="Julie Fredsø-Rauer (jufr)" userId="S::jufr_pha.dk#ext#@wolterbertelsen.onmicrosoft.com::0519bea7-e3b0-432e-8dec-7b6e99e16625" providerId="AD" clId="Web-{7A91D98C-9271-7D15-567C-E4324F181E18}" dt="2025-03-06T09:49:17.118" v="551" actId="20577"/>
          <ac:spMkLst>
            <pc:docMk/>
            <pc:sldMk cId="103800387" sldId="485"/>
            <ac:spMk id="5" creationId="{EE2360E4-6D9E-3288-F6A0-864D463BA5A5}"/>
          </ac:spMkLst>
        </pc:spChg>
        <pc:spChg chg="mod">
          <ac:chgData name="Julie Fredsø-Rauer (jufr)" userId="S::jufr_pha.dk#ext#@wolterbertelsen.onmicrosoft.com::0519bea7-e3b0-432e-8dec-7b6e99e16625" providerId="AD" clId="Web-{7A91D98C-9271-7D15-567C-E4324F181E18}" dt="2025-03-06T09:48:56.868" v="542" actId="20577"/>
          <ac:spMkLst>
            <pc:docMk/>
            <pc:sldMk cId="103800387" sldId="485"/>
            <ac:spMk id="7" creationId="{53005E0D-6449-DF35-5A2E-BB77D871C695}"/>
          </ac:spMkLst>
        </pc:spChg>
        <pc:spChg chg="mod">
          <ac:chgData name="Julie Fredsø-Rauer (jufr)" userId="S::jufr_pha.dk#ext#@wolterbertelsen.onmicrosoft.com::0519bea7-e3b0-432e-8dec-7b6e99e16625" providerId="AD" clId="Web-{7A91D98C-9271-7D15-567C-E4324F181E18}" dt="2025-03-06T09:49:23.587" v="558" actId="20577"/>
          <ac:spMkLst>
            <pc:docMk/>
            <pc:sldMk cId="103800387" sldId="485"/>
            <ac:spMk id="8" creationId="{430DEA54-4AC8-B24E-E10D-1759ACD3870B}"/>
          </ac:spMkLst>
        </pc:spChg>
        <pc:spChg chg="mod">
          <ac:chgData name="Julie Fredsø-Rauer (jufr)" userId="S::jufr_pha.dk#ext#@wolterbertelsen.onmicrosoft.com::0519bea7-e3b0-432e-8dec-7b6e99e16625" providerId="AD" clId="Web-{7A91D98C-9271-7D15-567C-E4324F181E18}" dt="2025-03-06T09:49:09.446" v="548" actId="20577"/>
          <ac:spMkLst>
            <pc:docMk/>
            <pc:sldMk cId="103800387" sldId="485"/>
            <ac:spMk id="9" creationId="{7376012F-E59F-8768-D58D-5478862A8A9E}"/>
          </ac:spMkLst>
        </pc:spChg>
        <pc:spChg chg="add mod">
          <ac:chgData name="Julie Fredsø-Rauer (jufr)" userId="S::jufr_pha.dk#ext#@wolterbertelsen.onmicrosoft.com::0519bea7-e3b0-432e-8dec-7b6e99e16625" providerId="AD" clId="Web-{7A91D98C-9271-7D15-567C-E4324F181E18}" dt="2025-03-06T09:48:49.695" v="541" actId="20577"/>
          <ac:spMkLst>
            <pc:docMk/>
            <pc:sldMk cId="103800387" sldId="485"/>
            <ac:spMk id="12" creationId="{7A8DE655-1D2A-C7CE-EFF0-D53AB83C047E}"/>
          </ac:spMkLst>
        </pc:spChg>
      </pc:sldChg>
      <pc:sldChg chg="del">
        <pc:chgData name="Julie Fredsø-Rauer (jufr)" userId="S::jufr_pha.dk#ext#@wolterbertelsen.onmicrosoft.com::0519bea7-e3b0-432e-8dec-7b6e99e16625" providerId="AD" clId="Web-{7A91D98C-9271-7D15-567C-E4324F181E18}" dt="2025-03-06T10:15:57.136" v="1477"/>
        <pc:sldMkLst>
          <pc:docMk/>
          <pc:sldMk cId="2726343566" sldId="486"/>
        </pc:sldMkLst>
      </pc:sldChg>
      <pc:sldChg chg="modSp modNotes">
        <pc:chgData name="Julie Fredsø-Rauer (jufr)" userId="S::jufr_pha.dk#ext#@wolterbertelsen.onmicrosoft.com::0519bea7-e3b0-432e-8dec-7b6e99e16625" providerId="AD" clId="Web-{7A91D98C-9271-7D15-567C-E4324F181E18}" dt="2025-03-06T08:21:09.658" v="28"/>
        <pc:sldMkLst>
          <pc:docMk/>
          <pc:sldMk cId="1912250635" sldId="487"/>
        </pc:sldMkLst>
        <pc:spChg chg="mod">
          <ac:chgData name="Julie Fredsø-Rauer (jufr)" userId="S::jufr_pha.dk#ext#@wolterbertelsen.onmicrosoft.com::0519bea7-e3b0-432e-8dec-7b6e99e16625" providerId="AD" clId="Web-{7A91D98C-9271-7D15-567C-E4324F181E18}" dt="2025-03-06T08:20:27.672" v="20"/>
          <ac:spMkLst>
            <pc:docMk/>
            <pc:sldMk cId="1912250635" sldId="487"/>
            <ac:spMk id="1452" creationId="{B28D8184-E2C7-6B3E-7E44-6A05C69977BE}"/>
          </ac:spMkLst>
        </pc:spChg>
        <pc:graphicFrameChg chg="mod">
          <ac:chgData name="Julie Fredsø-Rauer (jufr)" userId="S::jufr_pha.dk#ext#@wolterbertelsen.onmicrosoft.com::0519bea7-e3b0-432e-8dec-7b6e99e16625" providerId="AD" clId="Web-{7A91D98C-9271-7D15-567C-E4324F181E18}" dt="2025-03-06T08:20:40.094" v="22" actId="1076"/>
          <ac:graphicFrameMkLst>
            <pc:docMk/>
            <pc:sldMk cId="1912250635" sldId="487"/>
            <ac:graphicFrameMk id="4" creationId="{8DC2FAB3-1815-EA75-AA66-3CF3E99C982D}"/>
          </ac:graphicFrameMkLst>
        </pc:graphicFrameChg>
      </pc:sldChg>
      <pc:sldChg chg="modNotes">
        <pc:chgData name="Julie Fredsø-Rauer (jufr)" userId="S::jufr_pha.dk#ext#@wolterbertelsen.onmicrosoft.com::0519bea7-e3b0-432e-8dec-7b6e99e16625" providerId="AD" clId="Web-{7A91D98C-9271-7D15-567C-E4324F181E18}" dt="2025-03-06T08:23:53.210" v="107"/>
        <pc:sldMkLst>
          <pc:docMk/>
          <pc:sldMk cId="1807602517" sldId="488"/>
        </pc:sldMkLst>
      </pc:sldChg>
      <pc:sldChg chg="addSp delSp modSp ord modNotes">
        <pc:chgData name="Julie Fredsø-Rauer (jufr)" userId="S::jufr_pha.dk#ext#@wolterbertelsen.onmicrosoft.com::0519bea7-e3b0-432e-8dec-7b6e99e16625" providerId="AD" clId="Web-{7A91D98C-9271-7D15-567C-E4324F181E18}" dt="2025-03-06T11:17:12.624" v="1786"/>
        <pc:sldMkLst>
          <pc:docMk/>
          <pc:sldMk cId="1176886218" sldId="489"/>
        </pc:sldMkLst>
        <pc:spChg chg="add del mod">
          <ac:chgData name="Julie Fredsø-Rauer (jufr)" userId="S::jufr_pha.dk#ext#@wolterbertelsen.onmicrosoft.com::0519bea7-e3b0-432e-8dec-7b6e99e16625" providerId="AD" clId="Web-{7A91D98C-9271-7D15-567C-E4324F181E18}" dt="2025-03-06T09:58:40.692" v="949" actId="20577"/>
          <ac:spMkLst>
            <pc:docMk/>
            <pc:sldMk cId="1176886218" sldId="489"/>
            <ac:spMk id="11" creationId="{15D6E9EA-581C-5AB3-2613-98B00A3416F4}"/>
          </ac:spMkLst>
        </pc:spChg>
      </pc:sldChg>
      <pc:sldChg chg="addSp delSp modSp new mod setBg modNotes">
        <pc:chgData name="Julie Fredsø-Rauer (jufr)" userId="S::jufr_pha.dk#ext#@wolterbertelsen.onmicrosoft.com::0519bea7-e3b0-432e-8dec-7b6e99e16625" providerId="AD" clId="Web-{7A91D98C-9271-7D15-567C-E4324F181E18}" dt="2025-03-06T13:34:49.914" v="3715"/>
        <pc:sldMkLst>
          <pc:docMk/>
          <pc:sldMk cId="2861289770" sldId="490"/>
        </pc:sldMkLst>
        <pc:spChg chg="mod">
          <ac:chgData name="Julie Fredsø-Rauer (jufr)" userId="S::jufr_pha.dk#ext#@wolterbertelsen.onmicrosoft.com::0519bea7-e3b0-432e-8dec-7b6e99e16625" providerId="AD" clId="Web-{7A91D98C-9271-7D15-567C-E4324F181E18}" dt="2025-03-06T13:34:04.021" v="3681"/>
          <ac:spMkLst>
            <pc:docMk/>
            <pc:sldMk cId="2861289770" sldId="490"/>
            <ac:spMk id="2" creationId="{C0B50438-6A8C-4A32-C818-F3F9DE8477EB}"/>
          </ac:spMkLst>
        </pc:spChg>
        <pc:spChg chg="mod">
          <ac:chgData name="Julie Fredsø-Rauer (jufr)" userId="S::jufr_pha.dk#ext#@wolterbertelsen.onmicrosoft.com::0519bea7-e3b0-432e-8dec-7b6e99e16625" providerId="AD" clId="Web-{7A91D98C-9271-7D15-567C-E4324F181E18}" dt="2025-03-06T13:34:04.021" v="3681"/>
          <ac:spMkLst>
            <pc:docMk/>
            <pc:sldMk cId="2861289770" sldId="490"/>
            <ac:spMk id="3" creationId="{F2BC14C5-B637-AB86-D5CD-87BAD16CA88C}"/>
          </ac:spMkLst>
        </pc:spChg>
        <pc:spChg chg="del">
          <ac:chgData name="Julie Fredsø-Rauer (jufr)" userId="S::jufr_pha.dk#ext#@wolterbertelsen.onmicrosoft.com::0519bea7-e3b0-432e-8dec-7b6e99e16625" providerId="AD" clId="Web-{7A91D98C-9271-7D15-567C-E4324F181E18}" dt="2025-03-06T09:18:24.152" v="453"/>
          <ac:spMkLst>
            <pc:docMk/>
            <pc:sldMk cId="2861289770" sldId="490"/>
            <ac:spMk id="4" creationId="{7DBEF069-63F8-CF47-AEE1-300947D59591}"/>
          </ac:spMkLst>
        </pc:spChg>
        <pc:spChg chg="add">
          <ac:chgData name="Julie Fredsø-Rauer (jufr)" userId="S::jufr_pha.dk#ext#@wolterbertelsen.onmicrosoft.com::0519bea7-e3b0-432e-8dec-7b6e99e16625" providerId="AD" clId="Web-{7A91D98C-9271-7D15-567C-E4324F181E18}" dt="2025-03-06T13:34:49.914" v="3715"/>
          <ac:spMkLst>
            <pc:docMk/>
            <pc:sldMk cId="2861289770" sldId="490"/>
            <ac:spMk id="7" creationId="{EE59573C-9B06-E439-7B38-10D4E0BD9A78}"/>
          </ac:spMkLst>
        </pc:spChg>
        <pc:spChg chg="add del">
          <ac:chgData name="Julie Fredsø-Rauer (jufr)" userId="S::jufr_pha.dk#ext#@wolterbertelsen.onmicrosoft.com::0519bea7-e3b0-432e-8dec-7b6e99e16625" providerId="AD" clId="Web-{7A91D98C-9271-7D15-567C-E4324F181E18}" dt="2025-03-06T13:34:04.021" v="3681"/>
          <ac:spMkLst>
            <pc:docMk/>
            <pc:sldMk cId="2861289770" sldId="490"/>
            <ac:spMk id="11" creationId="{D2B783EE-0239-4717-BBEA-8C9EAC61C824}"/>
          </ac:spMkLst>
        </pc:spChg>
        <pc:spChg chg="add del">
          <ac:chgData name="Julie Fredsø-Rauer (jufr)" userId="S::jufr_pha.dk#ext#@wolterbertelsen.onmicrosoft.com::0519bea7-e3b0-432e-8dec-7b6e99e16625" providerId="AD" clId="Web-{7A91D98C-9271-7D15-567C-E4324F181E18}" dt="2025-03-06T13:34:04.021" v="3681"/>
          <ac:spMkLst>
            <pc:docMk/>
            <pc:sldMk cId="2861289770" sldId="490"/>
            <ac:spMk id="13" creationId="{A7B99495-F43F-4D80-A44F-2CB4764EB90B}"/>
          </ac:spMkLst>
        </pc:spChg>
        <pc:spChg chg="add del">
          <ac:chgData name="Julie Fredsø-Rauer (jufr)" userId="S::jufr_pha.dk#ext#@wolterbertelsen.onmicrosoft.com::0519bea7-e3b0-432e-8dec-7b6e99e16625" providerId="AD" clId="Web-{7A91D98C-9271-7D15-567C-E4324F181E18}" dt="2025-03-06T13:34:04.021" v="3681"/>
          <ac:spMkLst>
            <pc:docMk/>
            <pc:sldMk cId="2861289770" sldId="490"/>
            <ac:spMk id="15" creationId="{70BEB1E7-2F88-40BC-B73D-42E5B6F80BFC}"/>
          </ac:spMkLst>
        </pc:spChg>
        <pc:picChg chg="add del mod">
          <ac:chgData name="Julie Fredsø-Rauer (jufr)" userId="S::jufr_pha.dk#ext#@wolterbertelsen.onmicrosoft.com::0519bea7-e3b0-432e-8dec-7b6e99e16625" providerId="AD" clId="Web-{7A91D98C-9271-7D15-567C-E4324F181E18}" dt="2025-03-06T13:26:59.476" v="3670"/>
          <ac:picMkLst>
            <pc:docMk/>
            <pc:sldMk cId="2861289770" sldId="490"/>
            <ac:picMk id="4" creationId="{942B5D50-4C88-7C80-6D9F-2FB1C38C0CC3}"/>
          </ac:picMkLst>
        </pc:picChg>
        <pc:picChg chg="add mod">
          <ac:chgData name="Julie Fredsø-Rauer (jufr)" userId="S::jufr_pha.dk#ext#@wolterbertelsen.onmicrosoft.com::0519bea7-e3b0-432e-8dec-7b6e99e16625" providerId="AD" clId="Web-{7A91D98C-9271-7D15-567C-E4324F181E18}" dt="2025-03-06T13:34:04.021" v="3681"/>
          <ac:picMkLst>
            <pc:docMk/>
            <pc:sldMk cId="2861289770" sldId="490"/>
            <ac:picMk id="5" creationId="{6D7D4B08-0D08-2C1B-CC84-CDC36F177F90}"/>
          </ac:picMkLst>
        </pc:picChg>
        <pc:picChg chg="add mod ord">
          <ac:chgData name="Julie Fredsø-Rauer (jufr)" userId="S::jufr_pha.dk#ext#@wolterbertelsen.onmicrosoft.com::0519bea7-e3b0-432e-8dec-7b6e99e16625" providerId="AD" clId="Web-{7A91D98C-9271-7D15-567C-E4324F181E18}" dt="2025-03-06T13:34:13.725" v="3682"/>
          <ac:picMkLst>
            <pc:docMk/>
            <pc:sldMk cId="2861289770" sldId="490"/>
            <ac:picMk id="6" creationId="{C8566885-4544-AFE1-15C9-0692C738285C}"/>
          </ac:picMkLst>
        </pc:picChg>
      </pc:sldChg>
      <pc:sldChg chg="modSp new del">
        <pc:chgData name="Julie Fredsø-Rauer (jufr)" userId="S::jufr_pha.dk#ext#@wolterbertelsen.onmicrosoft.com::0519bea7-e3b0-432e-8dec-7b6e99e16625" providerId="AD" clId="Web-{7A91D98C-9271-7D15-567C-E4324F181E18}" dt="2025-03-06T10:41:05.283" v="1719"/>
        <pc:sldMkLst>
          <pc:docMk/>
          <pc:sldMk cId="417149460" sldId="491"/>
        </pc:sldMkLst>
        <pc:spChg chg="mod">
          <ac:chgData name="Julie Fredsø-Rauer (jufr)" userId="S::jufr_pha.dk#ext#@wolterbertelsen.onmicrosoft.com::0519bea7-e3b0-432e-8dec-7b6e99e16625" providerId="AD" clId="Web-{7A91D98C-9271-7D15-567C-E4324F181E18}" dt="2025-03-06T10:40:59.298" v="1715" actId="20577"/>
          <ac:spMkLst>
            <pc:docMk/>
            <pc:sldMk cId="417149460" sldId="491"/>
            <ac:spMk id="3" creationId="{D22CEF20-511E-2E7E-3E18-E4F60C179014}"/>
          </ac:spMkLst>
        </pc:spChg>
      </pc:sldChg>
      <pc:sldChg chg="delSp modSp new ord modNotes">
        <pc:chgData name="Julie Fredsø-Rauer (jufr)" userId="S::jufr_pha.dk#ext#@wolterbertelsen.onmicrosoft.com::0519bea7-e3b0-432e-8dec-7b6e99e16625" providerId="AD" clId="Web-{7A91D98C-9271-7D15-567C-E4324F181E18}" dt="2025-03-06T11:41:32.972" v="2805" actId="20577"/>
        <pc:sldMkLst>
          <pc:docMk/>
          <pc:sldMk cId="3697069777" sldId="492"/>
        </pc:sldMkLst>
        <pc:spChg chg="del">
          <ac:chgData name="Julie Fredsø-Rauer (jufr)" userId="S::jufr_pha.dk#ext#@wolterbertelsen.onmicrosoft.com::0519bea7-e3b0-432e-8dec-7b6e99e16625" providerId="AD" clId="Web-{7A91D98C-9271-7D15-567C-E4324F181E18}" dt="2025-03-06T10:43:54.163" v="1730"/>
          <ac:spMkLst>
            <pc:docMk/>
            <pc:sldMk cId="3697069777" sldId="492"/>
            <ac:spMk id="2" creationId="{C92342EC-1C99-9F47-BF0A-2C39C8B2675F}"/>
          </ac:spMkLst>
        </pc:spChg>
        <pc:spChg chg="mod">
          <ac:chgData name="Julie Fredsø-Rauer (jufr)" userId="S::jufr_pha.dk#ext#@wolterbertelsen.onmicrosoft.com::0519bea7-e3b0-432e-8dec-7b6e99e16625" providerId="AD" clId="Web-{7A91D98C-9271-7D15-567C-E4324F181E18}" dt="2025-03-06T11:41:32.972" v="2805" actId="20577"/>
          <ac:spMkLst>
            <pc:docMk/>
            <pc:sldMk cId="3697069777" sldId="492"/>
            <ac:spMk id="3" creationId="{813A0211-0E34-2917-1734-24860044E3DD}"/>
          </ac:spMkLst>
        </pc:spChg>
      </pc:sldChg>
      <pc:sldChg chg="modSp new modNotes">
        <pc:chgData name="Julie Fredsø-Rauer (jufr)" userId="S::jufr_pha.dk#ext#@wolterbertelsen.onmicrosoft.com::0519bea7-e3b0-432e-8dec-7b6e99e16625" providerId="AD" clId="Web-{7A91D98C-9271-7D15-567C-E4324F181E18}" dt="2025-03-06T13:13:12.620" v="3532" actId="20577"/>
        <pc:sldMkLst>
          <pc:docMk/>
          <pc:sldMk cId="3582268818" sldId="493"/>
        </pc:sldMkLst>
        <pc:spChg chg="mod">
          <ac:chgData name="Julie Fredsø-Rauer (jufr)" userId="S::jufr_pha.dk#ext#@wolterbertelsen.onmicrosoft.com::0519bea7-e3b0-432e-8dec-7b6e99e16625" providerId="AD" clId="Web-{7A91D98C-9271-7D15-567C-E4324F181E18}" dt="2025-03-06T13:12:18.680" v="3525" actId="20577"/>
          <ac:spMkLst>
            <pc:docMk/>
            <pc:sldMk cId="3582268818" sldId="493"/>
            <ac:spMk id="2" creationId="{908D733A-40F0-49A3-90AC-971091110F9B}"/>
          </ac:spMkLst>
        </pc:spChg>
        <pc:spChg chg="mod">
          <ac:chgData name="Julie Fredsø-Rauer (jufr)" userId="S::jufr_pha.dk#ext#@wolterbertelsen.onmicrosoft.com::0519bea7-e3b0-432e-8dec-7b6e99e16625" providerId="AD" clId="Web-{7A91D98C-9271-7D15-567C-E4324F181E18}" dt="2025-03-06T13:13:12.620" v="3532" actId="20577"/>
          <ac:spMkLst>
            <pc:docMk/>
            <pc:sldMk cId="3582268818" sldId="493"/>
            <ac:spMk id="3" creationId="{E0913F29-FE67-4D1A-FE25-7638CCEDCB3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C5BD6-C069-4538-9898-A77D1E46215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B64BE6C9-59A5-4D77-AA22-52720748748D}">
      <dgm:prSet phldrT="[Tekst]" phldr="0"/>
      <dgm:spPr/>
      <dgm:t>
        <a:bodyPr/>
        <a:lstStyle/>
        <a:p>
          <a:pPr rtl="0"/>
          <a:r>
            <a:rPr lang="da-DK" dirty="0">
              <a:solidFill>
                <a:schemeClr val="bg1"/>
              </a:solidFill>
              <a:latin typeface="Calibri"/>
              <a:ea typeface="Calibri"/>
              <a:cs typeface="Calibri"/>
            </a:rPr>
            <a:t>Vi ved, at tidlig forebyggende indsats </a:t>
          </a:r>
          <a:r>
            <a:rPr lang="da-DK" dirty="0">
              <a:solidFill>
                <a:schemeClr val="bg1"/>
              </a:solidFill>
              <a:latin typeface="Aptos Display" panose="020F0302020204030204"/>
            </a:rPr>
            <a:t>virker</a:t>
          </a:r>
          <a:endParaRPr lang="da-DK" dirty="0">
            <a:solidFill>
              <a:schemeClr val="bg1"/>
            </a:solidFill>
          </a:endParaRPr>
        </a:p>
      </dgm:t>
    </dgm:pt>
    <dgm:pt modelId="{2EA3A73B-A0BE-494A-9004-6F6100B5242C}" type="parTrans" cxnId="{6742D379-0F35-4161-92B0-63787F00B6FC}">
      <dgm:prSet/>
      <dgm:spPr/>
      <dgm:t>
        <a:bodyPr/>
        <a:lstStyle/>
        <a:p>
          <a:endParaRPr lang="da-DK"/>
        </a:p>
      </dgm:t>
    </dgm:pt>
    <dgm:pt modelId="{D683F39A-F325-46FF-AEF5-691AC67B0EE2}" type="sibTrans" cxnId="{6742D379-0F35-4161-92B0-63787F00B6FC}">
      <dgm:prSet/>
      <dgm:spPr/>
      <dgm:t>
        <a:bodyPr/>
        <a:lstStyle/>
        <a:p>
          <a:endParaRPr lang="da-DK"/>
        </a:p>
      </dgm:t>
    </dgm:pt>
    <dgm:pt modelId="{119E21B0-E526-4026-AAE1-D8FC40417C4D}">
      <dgm:prSet phldrT="[Tekst]" phldr="0"/>
      <dgm:spPr/>
      <dgm:t>
        <a:bodyPr/>
        <a:lstStyle/>
        <a:p>
          <a:pPr rtl="0"/>
          <a:r>
            <a:rPr lang="da-DK" dirty="0">
              <a:solidFill>
                <a:schemeClr val="bg1"/>
              </a:solidFill>
              <a:latin typeface="Aptos Display" panose="020F0302020204030204"/>
            </a:rPr>
            <a:t>Vi undgår, at eleven udvikler uhensigtsmæssige strategier</a:t>
          </a:r>
          <a:endParaRPr lang="da-DK" dirty="0">
            <a:solidFill>
              <a:schemeClr val="bg1"/>
            </a:solidFill>
          </a:endParaRPr>
        </a:p>
      </dgm:t>
    </dgm:pt>
    <dgm:pt modelId="{D33703A9-A3A2-47AA-A222-9A4577E7CB2E}" type="parTrans" cxnId="{BB0F6338-63B9-45AD-B786-93DC10E179E1}">
      <dgm:prSet/>
      <dgm:spPr/>
      <dgm:t>
        <a:bodyPr/>
        <a:lstStyle/>
        <a:p>
          <a:endParaRPr lang="da-DK"/>
        </a:p>
      </dgm:t>
    </dgm:pt>
    <dgm:pt modelId="{05C01DC7-17C8-43FE-AE19-BD88FFD41B19}" type="sibTrans" cxnId="{BB0F6338-63B9-45AD-B786-93DC10E179E1}">
      <dgm:prSet/>
      <dgm:spPr/>
      <dgm:t>
        <a:bodyPr/>
        <a:lstStyle/>
        <a:p>
          <a:endParaRPr lang="da-DK"/>
        </a:p>
      </dgm:t>
    </dgm:pt>
    <dgm:pt modelId="{D0E81E27-D661-4834-B06D-CF390AD3AF24}">
      <dgm:prSet phldrT="[Tekst]" phldr="0"/>
      <dgm:spPr/>
      <dgm:t>
        <a:bodyPr/>
        <a:lstStyle/>
        <a:p>
          <a:pPr rtl="0"/>
          <a:r>
            <a:rPr lang="da-DK" dirty="0">
              <a:solidFill>
                <a:schemeClr val="bg1"/>
              </a:solidFill>
              <a:latin typeface="Calibri"/>
              <a:ea typeface="Calibri"/>
              <a:cs typeface="Calibri"/>
            </a:rPr>
            <a:t>Vi forebygger nederlag hos eleven</a:t>
          </a:r>
          <a:endParaRPr lang="da-DK" dirty="0">
            <a:solidFill>
              <a:schemeClr val="bg1"/>
            </a:solidFill>
          </a:endParaRPr>
        </a:p>
      </dgm:t>
    </dgm:pt>
    <dgm:pt modelId="{194B778E-F09A-4066-92F3-C8062171960D}" type="parTrans" cxnId="{A7CCA5F7-93C7-4EBD-8197-0C3566C98E52}">
      <dgm:prSet/>
      <dgm:spPr/>
      <dgm:t>
        <a:bodyPr/>
        <a:lstStyle/>
        <a:p>
          <a:endParaRPr lang="da-DK"/>
        </a:p>
      </dgm:t>
    </dgm:pt>
    <dgm:pt modelId="{B834BFB0-8718-46A1-8076-9B6BBD6BE9F3}" type="sibTrans" cxnId="{A7CCA5F7-93C7-4EBD-8197-0C3566C98E52}">
      <dgm:prSet/>
      <dgm:spPr/>
      <dgm:t>
        <a:bodyPr/>
        <a:lstStyle/>
        <a:p>
          <a:endParaRPr lang="da-DK"/>
        </a:p>
      </dgm:t>
    </dgm:pt>
    <dgm:pt modelId="{7E0D6D4C-297F-4B28-9888-0F59B6EFAF0E}" type="pres">
      <dgm:prSet presAssocID="{E7DC5BD6-C069-4538-9898-A77D1E462158}" presName="cycle" presStyleCnt="0">
        <dgm:presLayoutVars>
          <dgm:dir/>
          <dgm:resizeHandles val="exact"/>
        </dgm:presLayoutVars>
      </dgm:prSet>
      <dgm:spPr/>
    </dgm:pt>
    <dgm:pt modelId="{AE0E15BB-0DCC-4E03-9C95-0479AB7D650C}" type="pres">
      <dgm:prSet presAssocID="{B64BE6C9-59A5-4D77-AA22-52720748748D}" presName="node" presStyleLbl="node1" presStyleIdx="0" presStyleCnt="3">
        <dgm:presLayoutVars>
          <dgm:bulletEnabled val="1"/>
        </dgm:presLayoutVars>
      </dgm:prSet>
      <dgm:spPr/>
    </dgm:pt>
    <dgm:pt modelId="{C373C4AF-C32A-4636-88D8-65BFD6711E32}" type="pres">
      <dgm:prSet presAssocID="{B64BE6C9-59A5-4D77-AA22-52720748748D}" presName="spNode" presStyleCnt="0"/>
      <dgm:spPr/>
    </dgm:pt>
    <dgm:pt modelId="{6EA11538-0DDC-44FA-B111-C64586BD35DA}" type="pres">
      <dgm:prSet presAssocID="{D683F39A-F325-46FF-AEF5-691AC67B0EE2}" presName="sibTrans" presStyleLbl="sibTrans1D1" presStyleIdx="0" presStyleCnt="3"/>
      <dgm:spPr/>
    </dgm:pt>
    <dgm:pt modelId="{E18B9C28-73FB-4774-8EBF-A40586CBFB7B}" type="pres">
      <dgm:prSet presAssocID="{119E21B0-E526-4026-AAE1-D8FC40417C4D}" presName="node" presStyleLbl="node1" presStyleIdx="1" presStyleCnt="3">
        <dgm:presLayoutVars>
          <dgm:bulletEnabled val="1"/>
        </dgm:presLayoutVars>
      </dgm:prSet>
      <dgm:spPr/>
    </dgm:pt>
    <dgm:pt modelId="{28AB8A35-4D72-42FB-8DCC-12D32D40411E}" type="pres">
      <dgm:prSet presAssocID="{119E21B0-E526-4026-AAE1-D8FC40417C4D}" presName="spNode" presStyleCnt="0"/>
      <dgm:spPr/>
    </dgm:pt>
    <dgm:pt modelId="{F82BF2EC-9C44-46AD-89CB-0AB7D94F7109}" type="pres">
      <dgm:prSet presAssocID="{05C01DC7-17C8-43FE-AE19-BD88FFD41B19}" presName="sibTrans" presStyleLbl="sibTrans1D1" presStyleIdx="1" presStyleCnt="3"/>
      <dgm:spPr/>
    </dgm:pt>
    <dgm:pt modelId="{6A835823-E182-42D0-A175-27C16BFBA689}" type="pres">
      <dgm:prSet presAssocID="{D0E81E27-D661-4834-B06D-CF390AD3AF24}" presName="node" presStyleLbl="node1" presStyleIdx="2" presStyleCnt="3">
        <dgm:presLayoutVars>
          <dgm:bulletEnabled val="1"/>
        </dgm:presLayoutVars>
      </dgm:prSet>
      <dgm:spPr/>
    </dgm:pt>
    <dgm:pt modelId="{F5460235-1722-4904-B346-1921568A3CBF}" type="pres">
      <dgm:prSet presAssocID="{D0E81E27-D661-4834-B06D-CF390AD3AF24}" presName="spNode" presStyleCnt="0"/>
      <dgm:spPr/>
    </dgm:pt>
    <dgm:pt modelId="{9E36D55D-25D1-4459-B4E9-AE1ABDD525BE}" type="pres">
      <dgm:prSet presAssocID="{B834BFB0-8718-46A1-8076-9B6BBD6BE9F3}" presName="sibTrans" presStyleLbl="sibTrans1D1" presStyleIdx="2" presStyleCnt="3"/>
      <dgm:spPr/>
    </dgm:pt>
  </dgm:ptLst>
  <dgm:cxnLst>
    <dgm:cxn modelId="{CE7B881E-8F99-452C-879A-C0695DE1E71E}" type="presOf" srcId="{119E21B0-E526-4026-AAE1-D8FC40417C4D}" destId="{E18B9C28-73FB-4774-8EBF-A40586CBFB7B}" srcOrd="0" destOrd="0" presId="urn:microsoft.com/office/officeart/2005/8/layout/cycle6"/>
    <dgm:cxn modelId="{75847F2B-C9B7-40FD-8F3A-DAEBC700C4AA}" type="presOf" srcId="{D683F39A-F325-46FF-AEF5-691AC67B0EE2}" destId="{6EA11538-0DDC-44FA-B111-C64586BD35DA}" srcOrd="0" destOrd="0" presId="urn:microsoft.com/office/officeart/2005/8/layout/cycle6"/>
    <dgm:cxn modelId="{BB0F6338-63B9-45AD-B786-93DC10E179E1}" srcId="{E7DC5BD6-C069-4538-9898-A77D1E462158}" destId="{119E21B0-E526-4026-AAE1-D8FC40417C4D}" srcOrd="1" destOrd="0" parTransId="{D33703A9-A3A2-47AA-A222-9A4577E7CB2E}" sibTransId="{05C01DC7-17C8-43FE-AE19-BD88FFD41B19}"/>
    <dgm:cxn modelId="{DCDD4554-B24E-405E-8732-448D4F0F133A}" type="presOf" srcId="{B834BFB0-8718-46A1-8076-9B6BBD6BE9F3}" destId="{9E36D55D-25D1-4459-B4E9-AE1ABDD525BE}" srcOrd="0" destOrd="0" presId="urn:microsoft.com/office/officeart/2005/8/layout/cycle6"/>
    <dgm:cxn modelId="{6742D379-0F35-4161-92B0-63787F00B6FC}" srcId="{E7DC5BD6-C069-4538-9898-A77D1E462158}" destId="{B64BE6C9-59A5-4D77-AA22-52720748748D}" srcOrd="0" destOrd="0" parTransId="{2EA3A73B-A0BE-494A-9004-6F6100B5242C}" sibTransId="{D683F39A-F325-46FF-AEF5-691AC67B0EE2}"/>
    <dgm:cxn modelId="{4DE51386-CAAA-4E1A-B59A-AD9C733544EA}" type="presOf" srcId="{B64BE6C9-59A5-4D77-AA22-52720748748D}" destId="{AE0E15BB-0DCC-4E03-9C95-0479AB7D650C}" srcOrd="0" destOrd="0" presId="urn:microsoft.com/office/officeart/2005/8/layout/cycle6"/>
    <dgm:cxn modelId="{849D39BF-E247-484A-8EA9-0E2D48AA6A3F}" type="presOf" srcId="{05C01DC7-17C8-43FE-AE19-BD88FFD41B19}" destId="{F82BF2EC-9C44-46AD-89CB-0AB7D94F7109}" srcOrd="0" destOrd="0" presId="urn:microsoft.com/office/officeart/2005/8/layout/cycle6"/>
    <dgm:cxn modelId="{A0439EC1-7381-4352-AA7B-1DC64C7EB663}" type="presOf" srcId="{D0E81E27-D661-4834-B06D-CF390AD3AF24}" destId="{6A835823-E182-42D0-A175-27C16BFBA689}" srcOrd="0" destOrd="0" presId="urn:microsoft.com/office/officeart/2005/8/layout/cycle6"/>
    <dgm:cxn modelId="{FFB3E8EE-43DA-477A-B29F-F00BB483BF40}" type="presOf" srcId="{E7DC5BD6-C069-4538-9898-A77D1E462158}" destId="{7E0D6D4C-297F-4B28-9888-0F59B6EFAF0E}" srcOrd="0" destOrd="0" presId="urn:microsoft.com/office/officeart/2005/8/layout/cycle6"/>
    <dgm:cxn modelId="{A7CCA5F7-93C7-4EBD-8197-0C3566C98E52}" srcId="{E7DC5BD6-C069-4538-9898-A77D1E462158}" destId="{D0E81E27-D661-4834-B06D-CF390AD3AF24}" srcOrd="2" destOrd="0" parTransId="{194B778E-F09A-4066-92F3-C8062171960D}" sibTransId="{B834BFB0-8718-46A1-8076-9B6BBD6BE9F3}"/>
    <dgm:cxn modelId="{04015D24-DD1C-42C5-9CAE-2BE34CCBFBF6}" type="presParOf" srcId="{7E0D6D4C-297F-4B28-9888-0F59B6EFAF0E}" destId="{AE0E15BB-0DCC-4E03-9C95-0479AB7D650C}" srcOrd="0" destOrd="0" presId="urn:microsoft.com/office/officeart/2005/8/layout/cycle6"/>
    <dgm:cxn modelId="{840DD477-8D58-40CF-B655-7EC5C4F5BC3C}" type="presParOf" srcId="{7E0D6D4C-297F-4B28-9888-0F59B6EFAF0E}" destId="{C373C4AF-C32A-4636-88D8-65BFD6711E32}" srcOrd="1" destOrd="0" presId="urn:microsoft.com/office/officeart/2005/8/layout/cycle6"/>
    <dgm:cxn modelId="{4C3F9140-0928-4FCC-931B-EDC2149A85AE}" type="presParOf" srcId="{7E0D6D4C-297F-4B28-9888-0F59B6EFAF0E}" destId="{6EA11538-0DDC-44FA-B111-C64586BD35DA}" srcOrd="2" destOrd="0" presId="urn:microsoft.com/office/officeart/2005/8/layout/cycle6"/>
    <dgm:cxn modelId="{DAB12FB9-4834-4ABA-9D96-D1F7FA5C27CD}" type="presParOf" srcId="{7E0D6D4C-297F-4B28-9888-0F59B6EFAF0E}" destId="{E18B9C28-73FB-4774-8EBF-A40586CBFB7B}" srcOrd="3" destOrd="0" presId="urn:microsoft.com/office/officeart/2005/8/layout/cycle6"/>
    <dgm:cxn modelId="{0847550F-F410-44B1-8CA6-1780F3BFB4F1}" type="presParOf" srcId="{7E0D6D4C-297F-4B28-9888-0F59B6EFAF0E}" destId="{28AB8A35-4D72-42FB-8DCC-12D32D40411E}" srcOrd="4" destOrd="0" presId="urn:microsoft.com/office/officeart/2005/8/layout/cycle6"/>
    <dgm:cxn modelId="{5A5D9E74-DC88-4F19-8995-08821EE89374}" type="presParOf" srcId="{7E0D6D4C-297F-4B28-9888-0F59B6EFAF0E}" destId="{F82BF2EC-9C44-46AD-89CB-0AB7D94F7109}" srcOrd="5" destOrd="0" presId="urn:microsoft.com/office/officeart/2005/8/layout/cycle6"/>
    <dgm:cxn modelId="{F3484B53-30AE-495E-A424-DA4F9571080C}" type="presParOf" srcId="{7E0D6D4C-297F-4B28-9888-0F59B6EFAF0E}" destId="{6A835823-E182-42D0-A175-27C16BFBA689}" srcOrd="6" destOrd="0" presId="urn:microsoft.com/office/officeart/2005/8/layout/cycle6"/>
    <dgm:cxn modelId="{2B8F01F8-4344-4902-8141-C8070944EC14}" type="presParOf" srcId="{7E0D6D4C-297F-4B28-9888-0F59B6EFAF0E}" destId="{F5460235-1722-4904-B346-1921568A3CBF}" srcOrd="7" destOrd="0" presId="urn:microsoft.com/office/officeart/2005/8/layout/cycle6"/>
    <dgm:cxn modelId="{A73AA434-2A69-4361-A9BE-2C6DC8E92EC3}" type="presParOf" srcId="{7E0D6D4C-297F-4B28-9888-0F59B6EFAF0E}" destId="{9E36D55D-25D1-4459-B4E9-AE1ABDD525BE}"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E0B47-62C3-43D0-9FA9-5E527024DD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F768B4A5-AE3B-4C23-9817-FA31D1885E4F}">
      <dgm:prSet phldrT="[Tekst]" phldr="0"/>
      <dgm:spPr/>
      <dgm:t>
        <a:bodyPr/>
        <a:lstStyle/>
        <a:p>
          <a:pPr rtl="0"/>
          <a:r>
            <a:rPr lang="da-DK" dirty="0">
              <a:latin typeface="Aptos Display" panose="020F0302020204030204"/>
            </a:rPr>
            <a:t>Obligatorisk redskab til sprogvurdering i børnehaveklassen</a:t>
          </a:r>
          <a:endParaRPr lang="da-DK" dirty="0"/>
        </a:p>
      </dgm:t>
    </dgm:pt>
    <dgm:pt modelId="{F2D0D53F-5281-4F71-89FE-BF672E7DE2F3}" type="parTrans" cxnId="{D3D7B868-D6D4-43F7-8137-15BD032A830E}">
      <dgm:prSet/>
      <dgm:spPr/>
      <dgm:t>
        <a:bodyPr/>
        <a:lstStyle/>
        <a:p>
          <a:endParaRPr lang="da-DK"/>
        </a:p>
      </dgm:t>
    </dgm:pt>
    <dgm:pt modelId="{5E39B0E3-C5F0-4777-9EF3-1C368A9ED64D}" type="sibTrans" cxnId="{D3D7B868-D6D4-43F7-8137-15BD032A830E}">
      <dgm:prSet/>
      <dgm:spPr/>
      <dgm:t>
        <a:bodyPr/>
        <a:lstStyle/>
        <a:p>
          <a:endParaRPr lang="da-DK"/>
        </a:p>
      </dgm:t>
    </dgm:pt>
    <dgm:pt modelId="{8FD006C5-6654-40FC-A412-438CAC5C59FE}">
      <dgm:prSet phldrT="[Tekst]" phldr="0"/>
      <dgm:spPr/>
      <dgm:t>
        <a:bodyPr/>
        <a:lstStyle/>
        <a:p>
          <a:pPr rtl="0"/>
          <a:r>
            <a:rPr lang="da-DK" dirty="0">
              <a:latin typeface="Aptos Display" panose="020F0302020204030204"/>
            </a:rPr>
            <a:t>Screening for læsevanskeligheder i 1. klasse</a:t>
          </a:r>
          <a:endParaRPr lang="da-DK" dirty="0"/>
        </a:p>
      </dgm:t>
    </dgm:pt>
    <dgm:pt modelId="{A024259B-068B-46FB-8872-A2AA865FD4CD}" type="parTrans" cxnId="{57A4C114-E188-48A9-9050-6D71168CAC28}">
      <dgm:prSet/>
      <dgm:spPr/>
      <dgm:t>
        <a:bodyPr/>
        <a:lstStyle/>
        <a:p>
          <a:endParaRPr lang="da-DK"/>
        </a:p>
      </dgm:t>
    </dgm:pt>
    <dgm:pt modelId="{2DE02EA0-EEDA-4E9F-A54C-735217C048F9}" type="sibTrans" cxnId="{57A4C114-E188-48A9-9050-6D71168CAC28}">
      <dgm:prSet/>
      <dgm:spPr/>
      <dgm:t>
        <a:bodyPr/>
        <a:lstStyle/>
        <a:p>
          <a:endParaRPr lang="da-DK"/>
        </a:p>
      </dgm:t>
    </dgm:pt>
    <dgm:pt modelId="{F734862A-3DB3-4878-AD08-872DCAE29BDA}">
      <dgm:prSet phldrT="[Tekst]" phldr="0"/>
      <dgm:spPr/>
      <dgm:t>
        <a:bodyPr/>
        <a:lstStyle/>
        <a:p>
          <a:pPr rtl="0"/>
          <a:r>
            <a:rPr lang="da-DK" dirty="0">
              <a:solidFill>
                <a:srgbClr val="000000"/>
              </a:solidFill>
              <a:latin typeface="Corbel"/>
            </a:rPr>
            <a:t>IT-støttet klassebaseret screening for læsevanskeligheder</a:t>
          </a:r>
        </a:p>
      </dgm:t>
    </dgm:pt>
    <dgm:pt modelId="{B7BB4800-A496-40A5-9D02-502853B96775}" type="parTrans" cxnId="{E1B97AF7-FA00-4745-AC4F-0C71329A67DD}">
      <dgm:prSet/>
      <dgm:spPr/>
      <dgm:t>
        <a:bodyPr/>
        <a:lstStyle/>
        <a:p>
          <a:endParaRPr lang="da-DK"/>
        </a:p>
      </dgm:t>
    </dgm:pt>
    <dgm:pt modelId="{F49F6D85-6839-48BA-A998-79DB671AC2BC}" type="sibTrans" cxnId="{E1B97AF7-FA00-4745-AC4F-0C71329A67DD}">
      <dgm:prSet/>
      <dgm:spPr/>
      <dgm:t>
        <a:bodyPr/>
        <a:lstStyle/>
        <a:p>
          <a:endParaRPr lang="da-DK"/>
        </a:p>
      </dgm:t>
    </dgm:pt>
    <dgm:pt modelId="{D2CC3B0F-71CF-4935-8F05-D20ABCEB97D4}">
      <dgm:prSet phldr="0"/>
      <dgm:spPr/>
      <dgm:t>
        <a:bodyPr/>
        <a:lstStyle/>
        <a:p>
          <a:pPr rtl="0"/>
          <a:r>
            <a:rPr lang="da-DK" dirty="0">
              <a:solidFill>
                <a:srgbClr val="000000"/>
              </a:solidFill>
              <a:latin typeface="Corbel"/>
            </a:rPr>
            <a:t>Skal bidrage til at undervisningen imødekommer både klassens og den enkelte elevs forudsætninger fra start 0. klasse</a:t>
          </a:r>
          <a:endParaRPr lang="da-DK" dirty="0">
            <a:latin typeface="Aptos Display" panose="020F0302020204030204"/>
          </a:endParaRPr>
        </a:p>
      </dgm:t>
    </dgm:pt>
    <dgm:pt modelId="{AACE1618-A57C-4FBE-BE91-823A4A830665}" type="parTrans" cxnId="{99DD3AAF-E572-4A93-9031-64BCA4CB6397}">
      <dgm:prSet/>
      <dgm:spPr/>
    </dgm:pt>
    <dgm:pt modelId="{5ED4F839-95F8-433C-80AD-F8994DCBDE9C}" type="sibTrans" cxnId="{99DD3AAF-E572-4A93-9031-64BCA4CB6397}">
      <dgm:prSet/>
      <dgm:spPr/>
    </dgm:pt>
    <dgm:pt modelId="{00225882-EE8F-4905-B081-C0E9D73A9251}">
      <dgm:prSet phldr="0"/>
      <dgm:spPr/>
      <dgm:t>
        <a:bodyPr/>
        <a:lstStyle/>
        <a:p>
          <a:pPr rtl="0"/>
          <a:r>
            <a:rPr lang="da-DK" dirty="0">
              <a:solidFill>
                <a:srgbClr val="000000"/>
              </a:solidFill>
              <a:latin typeface="Corbel"/>
            </a:rPr>
            <a:t>Skal bidrage til systematisk og ensartet vurdering nationalt</a:t>
          </a:r>
          <a:endParaRPr lang="da-DK" dirty="0">
            <a:latin typeface="Aptos Display" panose="020F0302020204030204"/>
          </a:endParaRPr>
        </a:p>
      </dgm:t>
    </dgm:pt>
    <dgm:pt modelId="{4FB5D6C2-4409-43E3-B248-6EE85EE0E831}" type="parTrans" cxnId="{F484D93D-9D3B-4DF5-A432-902A3F2A8C47}">
      <dgm:prSet/>
      <dgm:spPr/>
    </dgm:pt>
    <dgm:pt modelId="{DFEA17CF-40F4-476C-8D6C-F6FEBAEDF0A9}" type="sibTrans" cxnId="{F484D93D-9D3B-4DF5-A432-902A3F2A8C47}">
      <dgm:prSet/>
      <dgm:spPr/>
    </dgm:pt>
    <dgm:pt modelId="{BD7C81F3-6C2F-4CD4-B4A7-8C445EF1B822}">
      <dgm:prSet phldr="0"/>
      <dgm:spPr/>
      <dgm:t>
        <a:bodyPr/>
        <a:lstStyle/>
        <a:p>
          <a:pPr rtl="0"/>
          <a:r>
            <a:rPr lang="da-DK" dirty="0">
              <a:solidFill>
                <a:srgbClr val="000000"/>
              </a:solidFill>
              <a:latin typeface="Corbel"/>
            </a:rPr>
            <a:t>Iværksættes skoleåret 24/25</a:t>
          </a:r>
          <a:endParaRPr lang="da-DK" dirty="0">
            <a:latin typeface="Aptos Display" panose="020F0302020204030204"/>
          </a:endParaRPr>
        </a:p>
      </dgm:t>
    </dgm:pt>
    <dgm:pt modelId="{EB8888F4-130F-41D7-852E-3A4B6980F60F}" type="parTrans" cxnId="{0A05DED6-FF92-4D03-8F6B-A81D7ABB2663}">
      <dgm:prSet/>
      <dgm:spPr/>
    </dgm:pt>
    <dgm:pt modelId="{6C580DBA-DE7C-4C0A-8F9F-4BA2971826B1}" type="sibTrans" cxnId="{0A05DED6-FF92-4D03-8F6B-A81D7ABB2663}">
      <dgm:prSet/>
      <dgm:spPr/>
    </dgm:pt>
    <dgm:pt modelId="{46B8DD2E-D945-4F8E-8696-6BE0463CDC92}">
      <dgm:prSet phldr="0"/>
      <dgm:spPr/>
      <dgm:t>
        <a:bodyPr/>
        <a:lstStyle/>
        <a:p>
          <a:pPr rtl="0"/>
          <a:r>
            <a:rPr lang="da-DK" dirty="0">
              <a:latin typeface="Aptos Display" panose="020F0302020204030204"/>
            </a:rPr>
            <a:t>Risikotest for ordblindhed</a:t>
          </a:r>
          <a:endParaRPr lang="da-DK" dirty="0"/>
        </a:p>
      </dgm:t>
    </dgm:pt>
    <dgm:pt modelId="{20397466-1B4F-4DF9-8133-C0717034736D}" type="parTrans" cxnId="{ABAB19C6-2F2A-4AEA-8B07-20DDADADAAA8}">
      <dgm:prSet/>
      <dgm:spPr/>
    </dgm:pt>
    <dgm:pt modelId="{14F978DA-2E8A-4E95-8C7E-0900A29577BE}" type="sibTrans" cxnId="{ABAB19C6-2F2A-4AEA-8B07-20DDADADAAA8}">
      <dgm:prSet/>
      <dgm:spPr/>
    </dgm:pt>
    <dgm:pt modelId="{F69A2BCF-B11A-4DC5-AC79-F241AC6DDFB4}">
      <dgm:prSet phldr="0"/>
      <dgm:spPr/>
      <dgm:t>
        <a:bodyPr/>
        <a:lstStyle/>
        <a:p>
          <a:pPr rtl="0"/>
          <a:r>
            <a:rPr lang="da-DK" dirty="0">
              <a:solidFill>
                <a:srgbClr val="000000"/>
              </a:solidFill>
              <a:latin typeface="Corbel"/>
            </a:rPr>
            <a:t>Skal bidrage til at skolerne får et bedre fagligt grundlag for at opdage elever der bør gennemføre Risikotest for ordblindhed</a:t>
          </a:r>
          <a:endParaRPr lang="da-DK" dirty="0">
            <a:latin typeface="Aptos Display" panose="020F0302020204030204"/>
          </a:endParaRPr>
        </a:p>
      </dgm:t>
    </dgm:pt>
    <dgm:pt modelId="{00A4A5B4-EDF8-4FC4-B6A8-8EFD058DE089}" type="parTrans" cxnId="{D41DEFE4-9A5C-46BB-96AC-22D3B6F78E98}">
      <dgm:prSet/>
      <dgm:spPr/>
    </dgm:pt>
    <dgm:pt modelId="{DD6BE2CC-07CB-4D23-B9E8-C8262A70D7D9}" type="sibTrans" cxnId="{D41DEFE4-9A5C-46BB-96AC-22D3B6F78E98}">
      <dgm:prSet/>
      <dgm:spPr/>
    </dgm:pt>
    <dgm:pt modelId="{B7AAFBE0-5CF2-42BB-96B0-731B2F55C5D4}">
      <dgm:prSet phldr="0"/>
      <dgm:spPr/>
      <dgm:t>
        <a:bodyPr/>
        <a:lstStyle/>
        <a:p>
          <a:pPr rtl="0"/>
          <a:r>
            <a:rPr lang="da-DK" dirty="0">
              <a:solidFill>
                <a:srgbClr val="000000"/>
              </a:solidFill>
              <a:latin typeface="Corbel"/>
            </a:rPr>
            <a:t>Skal medvirke til at skolerne bedre kan identificere elever med </a:t>
          </a:r>
          <a:r>
            <a:rPr lang="da-DK" dirty="0">
              <a:latin typeface="Corbel"/>
            </a:rPr>
            <a:t>læsevanskeligheder</a:t>
          </a:r>
        </a:p>
      </dgm:t>
    </dgm:pt>
    <dgm:pt modelId="{5ADA0175-5152-4F1A-9F9A-8B6651354913}" type="parTrans" cxnId="{1AEC21DF-8181-4F97-9215-AA602B7EDA0C}">
      <dgm:prSet/>
      <dgm:spPr/>
    </dgm:pt>
    <dgm:pt modelId="{EBCE2955-BB5B-4051-A4AA-D169DBFEB9AB}" type="sibTrans" cxnId="{1AEC21DF-8181-4F97-9215-AA602B7EDA0C}">
      <dgm:prSet/>
      <dgm:spPr/>
    </dgm:pt>
    <dgm:pt modelId="{FC6D0E54-A1B5-458B-BDDB-E7050052A9D8}">
      <dgm:prSet phldr="0"/>
      <dgm:spPr/>
      <dgm:t>
        <a:bodyPr/>
        <a:lstStyle/>
        <a:p>
          <a:pPr rtl="0"/>
          <a:r>
            <a:rPr lang="da-DK" dirty="0">
              <a:solidFill>
                <a:srgbClr val="000000"/>
              </a:solidFill>
              <a:latin typeface="Corbel"/>
            </a:rPr>
            <a:t>Obligatorisk at tilbyde elever med specifikke tegn på læsevanskeligheder Risikotest for Ordblindhed</a:t>
          </a:r>
          <a:endParaRPr lang="da-DK" dirty="0">
            <a:latin typeface="Aptos Display" panose="020F0302020204030204"/>
          </a:endParaRPr>
        </a:p>
      </dgm:t>
    </dgm:pt>
    <dgm:pt modelId="{6BD7E03F-DA4C-4E29-A040-C7DD9D3856DB}" type="parTrans" cxnId="{D4FB1100-DFA8-487F-ADC1-99CAABDAF92B}">
      <dgm:prSet/>
      <dgm:spPr/>
    </dgm:pt>
    <dgm:pt modelId="{10FA9F51-8103-498B-9C36-0D9D4BB75F51}" type="sibTrans" cxnId="{D4FB1100-DFA8-487F-ADC1-99CAABDAF92B}">
      <dgm:prSet/>
      <dgm:spPr/>
    </dgm:pt>
    <dgm:pt modelId="{94DEDB3A-A06A-4FC2-9F7D-57F6100B4951}">
      <dgm:prSet phldr="0"/>
      <dgm:spPr/>
      <dgm:t>
        <a:bodyPr/>
        <a:lstStyle/>
        <a:p>
          <a:pPr rtl="0"/>
          <a:r>
            <a:rPr lang="da-DK" dirty="0">
              <a:solidFill>
                <a:srgbClr val="000000"/>
              </a:solidFill>
              <a:latin typeface="Corbel"/>
            </a:rPr>
            <a:t>Kan anvendes slut BH-klasse, midt 1. og slut 1. </a:t>
          </a:r>
          <a:r>
            <a:rPr lang="da-DK" dirty="0">
              <a:latin typeface="Corbel"/>
            </a:rPr>
            <a:t>klasse</a:t>
          </a:r>
          <a:endParaRPr lang="da-DK" dirty="0">
            <a:latin typeface="Aptos Display" panose="020F0302020204030204"/>
          </a:endParaRPr>
        </a:p>
      </dgm:t>
    </dgm:pt>
    <dgm:pt modelId="{4B81D7DA-FE51-4FEF-9797-1B945FA10B88}" type="parTrans" cxnId="{6B058BC8-461B-47BA-BC04-50AEAAA41116}">
      <dgm:prSet/>
      <dgm:spPr/>
    </dgm:pt>
    <dgm:pt modelId="{27358B4F-F88C-45E6-9160-26FEA0F102E9}" type="sibTrans" cxnId="{6B058BC8-461B-47BA-BC04-50AEAAA41116}">
      <dgm:prSet/>
      <dgm:spPr/>
    </dgm:pt>
    <dgm:pt modelId="{F2DD4C2E-A8F6-4F07-B55C-73A9117F5D54}" type="pres">
      <dgm:prSet presAssocID="{7C8E0B47-62C3-43D0-9FA9-5E527024DD85}" presName="Name0" presStyleCnt="0">
        <dgm:presLayoutVars>
          <dgm:dir/>
          <dgm:animLvl val="lvl"/>
          <dgm:resizeHandles val="exact"/>
        </dgm:presLayoutVars>
      </dgm:prSet>
      <dgm:spPr/>
    </dgm:pt>
    <dgm:pt modelId="{D9A93883-09FA-4580-AF2D-502EF2380AE4}" type="pres">
      <dgm:prSet presAssocID="{F768B4A5-AE3B-4C23-9817-FA31D1885E4F}" presName="composite" presStyleCnt="0"/>
      <dgm:spPr/>
    </dgm:pt>
    <dgm:pt modelId="{F0DFC9D1-12EB-4DFA-8655-9B7EBF6EE075}" type="pres">
      <dgm:prSet presAssocID="{F768B4A5-AE3B-4C23-9817-FA31D1885E4F}" presName="parTx" presStyleLbl="alignNode1" presStyleIdx="0" presStyleCnt="3">
        <dgm:presLayoutVars>
          <dgm:chMax val="0"/>
          <dgm:chPref val="0"/>
          <dgm:bulletEnabled val="1"/>
        </dgm:presLayoutVars>
      </dgm:prSet>
      <dgm:spPr/>
    </dgm:pt>
    <dgm:pt modelId="{A2585D5B-5205-42E9-9681-2985E24EC499}" type="pres">
      <dgm:prSet presAssocID="{F768B4A5-AE3B-4C23-9817-FA31D1885E4F}" presName="desTx" presStyleLbl="alignAccFollowNode1" presStyleIdx="0" presStyleCnt="3">
        <dgm:presLayoutVars>
          <dgm:bulletEnabled val="1"/>
        </dgm:presLayoutVars>
      </dgm:prSet>
      <dgm:spPr/>
    </dgm:pt>
    <dgm:pt modelId="{967EB155-C204-4E53-8369-4E27F90799B7}" type="pres">
      <dgm:prSet presAssocID="{5E39B0E3-C5F0-4777-9EF3-1C368A9ED64D}" presName="space" presStyleCnt="0"/>
      <dgm:spPr/>
    </dgm:pt>
    <dgm:pt modelId="{C917842C-64A8-4EC5-91B5-47B0BE3B117D}" type="pres">
      <dgm:prSet presAssocID="{8FD006C5-6654-40FC-A412-438CAC5C59FE}" presName="composite" presStyleCnt="0"/>
      <dgm:spPr/>
    </dgm:pt>
    <dgm:pt modelId="{083BA90D-B95C-48CE-BF7A-40C0D5771817}" type="pres">
      <dgm:prSet presAssocID="{8FD006C5-6654-40FC-A412-438CAC5C59FE}" presName="parTx" presStyleLbl="alignNode1" presStyleIdx="1" presStyleCnt="3">
        <dgm:presLayoutVars>
          <dgm:chMax val="0"/>
          <dgm:chPref val="0"/>
          <dgm:bulletEnabled val="1"/>
        </dgm:presLayoutVars>
      </dgm:prSet>
      <dgm:spPr/>
    </dgm:pt>
    <dgm:pt modelId="{43B1503B-3A5C-4B5B-9D14-DB8B09AFEBDA}" type="pres">
      <dgm:prSet presAssocID="{8FD006C5-6654-40FC-A412-438CAC5C59FE}" presName="desTx" presStyleLbl="alignAccFollowNode1" presStyleIdx="1" presStyleCnt="3">
        <dgm:presLayoutVars>
          <dgm:bulletEnabled val="1"/>
        </dgm:presLayoutVars>
      </dgm:prSet>
      <dgm:spPr/>
    </dgm:pt>
    <dgm:pt modelId="{EBEB8467-7A25-426F-85B2-0CB3B8270A71}" type="pres">
      <dgm:prSet presAssocID="{2DE02EA0-EEDA-4E9F-A54C-735217C048F9}" presName="space" presStyleCnt="0"/>
      <dgm:spPr/>
    </dgm:pt>
    <dgm:pt modelId="{61FCE965-F9CC-4114-86E6-6CD9D36F5FD2}" type="pres">
      <dgm:prSet presAssocID="{46B8DD2E-D945-4F8E-8696-6BE0463CDC92}" presName="composite" presStyleCnt="0"/>
      <dgm:spPr/>
    </dgm:pt>
    <dgm:pt modelId="{13848612-081D-412F-860B-885A7DE5C13F}" type="pres">
      <dgm:prSet presAssocID="{46B8DD2E-D945-4F8E-8696-6BE0463CDC92}" presName="parTx" presStyleLbl="alignNode1" presStyleIdx="2" presStyleCnt="3">
        <dgm:presLayoutVars>
          <dgm:chMax val="0"/>
          <dgm:chPref val="0"/>
          <dgm:bulletEnabled val="1"/>
        </dgm:presLayoutVars>
      </dgm:prSet>
      <dgm:spPr/>
    </dgm:pt>
    <dgm:pt modelId="{9B9EC602-6B32-43C9-B7A9-30D1FEBE2E5A}" type="pres">
      <dgm:prSet presAssocID="{46B8DD2E-D945-4F8E-8696-6BE0463CDC92}" presName="desTx" presStyleLbl="alignAccFollowNode1" presStyleIdx="2" presStyleCnt="3">
        <dgm:presLayoutVars>
          <dgm:bulletEnabled val="1"/>
        </dgm:presLayoutVars>
      </dgm:prSet>
      <dgm:spPr/>
    </dgm:pt>
  </dgm:ptLst>
  <dgm:cxnLst>
    <dgm:cxn modelId="{D4FB1100-DFA8-487F-ADC1-99CAABDAF92B}" srcId="{46B8DD2E-D945-4F8E-8696-6BE0463CDC92}" destId="{FC6D0E54-A1B5-458B-BDDB-E7050052A9D8}" srcOrd="0" destOrd="0" parTransId="{6BD7E03F-DA4C-4E29-A040-C7DD9D3856DB}" sibTransId="{10FA9F51-8103-498B-9C36-0D9D4BB75F51}"/>
    <dgm:cxn modelId="{1C50A003-4627-4D80-B80C-976A36026484}" type="presOf" srcId="{F734862A-3DB3-4878-AD08-872DCAE29BDA}" destId="{43B1503B-3A5C-4B5B-9D14-DB8B09AFEBDA}" srcOrd="0" destOrd="0" presId="urn:microsoft.com/office/officeart/2005/8/layout/hList1"/>
    <dgm:cxn modelId="{5F1B0707-14C7-451E-9EA5-2BBE4F77C0D5}" type="presOf" srcId="{B7AAFBE0-5CF2-42BB-96B0-731B2F55C5D4}" destId="{43B1503B-3A5C-4B5B-9D14-DB8B09AFEBDA}" srcOrd="0" destOrd="1" presId="urn:microsoft.com/office/officeart/2005/8/layout/hList1"/>
    <dgm:cxn modelId="{7CFA6F12-E94A-4CC9-9275-102146844AB8}" type="presOf" srcId="{F768B4A5-AE3B-4C23-9817-FA31D1885E4F}" destId="{F0DFC9D1-12EB-4DFA-8655-9B7EBF6EE075}" srcOrd="0" destOrd="0" presId="urn:microsoft.com/office/officeart/2005/8/layout/hList1"/>
    <dgm:cxn modelId="{7E0CAC14-981E-46F9-B3AA-93EA663033FB}" type="presOf" srcId="{F69A2BCF-B11A-4DC5-AC79-F241AC6DDFB4}" destId="{43B1503B-3A5C-4B5B-9D14-DB8B09AFEBDA}" srcOrd="0" destOrd="2" presId="urn:microsoft.com/office/officeart/2005/8/layout/hList1"/>
    <dgm:cxn modelId="{57A4C114-E188-48A9-9050-6D71168CAC28}" srcId="{7C8E0B47-62C3-43D0-9FA9-5E527024DD85}" destId="{8FD006C5-6654-40FC-A412-438CAC5C59FE}" srcOrd="1" destOrd="0" parTransId="{A024259B-068B-46FB-8872-A2AA865FD4CD}" sibTransId="{2DE02EA0-EEDA-4E9F-A54C-735217C048F9}"/>
    <dgm:cxn modelId="{02BF921E-6835-43D7-BE13-FA620B78894D}" type="presOf" srcId="{BD7C81F3-6C2F-4CD4-B4A7-8C445EF1B822}" destId="{A2585D5B-5205-42E9-9681-2985E24EC499}" srcOrd="0" destOrd="2" presId="urn:microsoft.com/office/officeart/2005/8/layout/hList1"/>
    <dgm:cxn modelId="{A9E4CE22-0EE6-4B0B-A3C5-D76E160E3EB4}" type="presOf" srcId="{D2CC3B0F-71CF-4935-8F05-D20ABCEB97D4}" destId="{A2585D5B-5205-42E9-9681-2985E24EC499}" srcOrd="0" destOrd="0" presId="urn:microsoft.com/office/officeart/2005/8/layout/hList1"/>
    <dgm:cxn modelId="{2F9E8029-DB20-4464-A99B-85F601703596}" type="presOf" srcId="{00225882-EE8F-4905-B081-C0E9D73A9251}" destId="{A2585D5B-5205-42E9-9681-2985E24EC499}" srcOrd="0" destOrd="1" presId="urn:microsoft.com/office/officeart/2005/8/layout/hList1"/>
    <dgm:cxn modelId="{F484D93D-9D3B-4DF5-A432-902A3F2A8C47}" srcId="{F768B4A5-AE3B-4C23-9817-FA31D1885E4F}" destId="{00225882-EE8F-4905-B081-C0E9D73A9251}" srcOrd="1" destOrd="0" parTransId="{4FB5D6C2-4409-43E3-B248-6EE85EE0E831}" sibTransId="{DFEA17CF-40F4-476C-8D6C-F6FEBAEDF0A9}"/>
    <dgm:cxn modelId="{D3D7B868-D6D4-43F7-8137-15BD032A830E}" srcId="{7C8E0B47-62C3-43D0-9FA9-5E527024DD85}" destId="{F768B4A5-AE3B-4C23-9817-FA31D1885E4F}" srcOrd="0" destOrd="0" parTransId="{F2D0D53F-5281-4F71-89FE-BF672E7DE2F3}" sibTransId="{5E39B0E3-C5F0-4777-9EF3-1C368A9ED64D}"/>
    <dgm:cxn modelId="{DDE6BD6B-6CE0-42DF-9F51-8AF24D595C25}" type="presOf" srcId="{8FD006C5-6654-40FC-A412-438CAC5C59FE}" destId="{083BA90D-B95C-48CE-BF7A-40C0D5771817}" srcOrd="0" destOrd="0" presId="urn:microsoft.com/office/officeart/2005/8/layout/hList1"/>
    <dgm:cxn modelId="{4E0E6D7D-84DD-4325-ADEF-FFB999C307FC}" type="presOf" srcId="{FC6D0E54-A1B5-458B-BDDB-E7050052A9D8}" destId="{9B9EC602-6B32-43C9-B7A9-30D1FEBE2E5A}" srcOrd="0" destOrd="0" presId="urn:microsoft.com/office/officeart/2005/8/layout/hList1"/>
    <dgm:cxn modelId="{99DD3AAF-E572-4A93-9031-64BCA4CB6397}" srcId="{F768B4A5-AE3B-4C23-9817-FA31D1885E4F}" destId="{D2CC3B0F-71CF-4935-8F05-D20ABCEB97D4}" srcOrd="0" destOrd="0" parTransId="{AACE1618-A57C-4FBE-BE91-823A4A830665}" sibTransId="{5ED4F839-95F8-433C-80AD-F8994DCBDE9C}"/>
    <dgm:cxn modelId="{ABAB19C6-2F2A-4AEA-8B07-20DDADADAAA8}" srcId="{7C8E0B47-62C3-43D0-9FA9-5E527024DD85}" destId="{46B8DD2E-D945-4F8E-8696-6BE0463CDC92}" srcOrd="2" destOrd="0" parTransId="{20397466-1B4F-4DF9-8133-C0717034736D}" sibTransId="{14F978DA-2E8A-4E95-8C7E-0900A29577BE}"/>
    <dgm:cxn modelId="{6B058BC8-461B-47BA-BC04-50AEAAA41116}" srcId="{46B8DD2E-D945-4F8E-8696-6BE0463CDC92}" destId="{94DEDB3A-A06A-4FC2-9F7D-57F6100B4951}" srcOrd="1" destOrd="0" parTransId="{4B81D7DA-FE51-4FEF-9797-1B945FA10B88}" sibTransId="{27358B4F-F88C-45E6-9160-26FEA0F102E9}"/>
    <dgm:cxn modelId="{0A05DED6-FF92-4D03-8F6B-A81D7ABB2663}" srcId="{F768B4A5-AE3B-4C23-9817-FA31D1885E4F}" destId="{BD7C81F3-6C2F-4CD4-B4A7-8C445EF1B822}" srcOrd="2" destOrd="0" parTransId="{EB8888F4-130F-41D7-852E-3A4B6980F60F}" sibTransId="{6C580DBA-DE7C-4C0A-8F9F-4BA2971826B1}"/>
    <dgm:cxn modelId="{1D3BA0D9-CB86-4C76-8A92-98201ED0EF1C}" type="presOf" srcId="{7C8E0B47-62C3-43D0-9FA9-5E527024DD85}" destId="{F2DD4C2E-A8F6-4F07-B55C-73A9117F5D54}" srcOrd="0" destOrd="0" presId="urn:microsoft.com/office/officeart/2005/8/layout/hList1"/>
    <dgm:cxn modelId="{1AEC21DF-8181-4F97-9215-AA602B7EDA0C}" srcId="{8FD006C5-6654-40FC-A412-438CAC5C59FE}" destId="{B7AAFBE0-5CF2-42BB-96B0-731B2F55C5D4}" srcOrd="1" destOrd="0" parTransId="{5ADA0175-5152-4F1A-9F9A-8B6651354913}" sibTransId="{EBCE2955-BB5B-4051-A4AA-D169DBFEB9AB}"/>
    <dgm:cxn modelId="{D41DEFE4-9A5C-46BB-96AC-22D3B6F78E98}" srcId="{8FD006C5-6654-40FC-A412-438CAC5C59FE}" destId="{F69A2BCF-B11A-4DC5-AC79-F241AC6DDFB4}" srcOrd="2" destOrd="0" parTransId="{00A4A5B4-EDF8-4FC4-B6A8-8EFD058DE089}" sibTransId="{DD6BE2CC-07CB-4D23-B9E8-C8262A70D7D9}"/>
    <dgm:cxn modelId="{1CB563ED-E94A-4F02-95B9-C2D042FD652B}" type="presOf" srcId="{94DEDB3A-A06A-4FC2-9F7D-57F6100B4951}" destId="{9B9EC602-6B32-43C9-B7A9-30D1FEBE2E5A}" srcOrd="0" destOrd="1" presId="urn:microsoft.com/office/officeart/2005/8/layout/hList1"/>
    <dgm:cxn modelId="{338231F6-CC40-45A6-B559-0E6E7A576C26}" type="presOf" srcId="{46B8DD2E-D945-4F8E-8696-6BE0463CDC92}" destId="{13848612-081D-412F-860B-885A7DE5C13F}" srcOrd="0" destOrd="0" presId="urn:microsoft.com/office/officeart/2005/8/layout/hList1"/>
    <dgm:cxn modelId="{E1B97AF7-FA00-4745-AC4F-0C71329A67DD}" srcId="{8FD006C5-6654-40FC-A412-438CAC5C59FE}" destId="{F734862A-3DB3-4878-AD08-872DCAE29BDA}" srcOrd="0" destOrd="0" parTransId="{B7BB4800-A496-40A5-9D02-502853B96775}" sibTransId="{F49F6D85-6839-48BA-A998-79DB671AC2BC}"/>
    <dgm:cxn modelId="{D982316C-5364-401B-BDE3-F7EFB6D15CFC}" type="presParOf" srcId="{F2DD4C2E-A8F6-4F07-B55C-73A9117F5D54}" destId="{D9A93883-09FA-4580-AF2D-502EF2380AE4}" srcOrd="0" destOrd="0" presId="urn:microsoft.com/office/officeart/2005/8/layout/hList1"/>
    <dgm:cxn modelId="{E99C0139-6270-4D12-B5B9-2B0A7E8F2426}" type="presParOf" srcId="{D9A93883-09FA-4580-AF2D-502EF2380AE4}" destId="{F0DFC9D1-12EB-4DFA-8655-9B7EBF6EE075}" srcOrd="0" destOrd="0" presId="urn:microsoft.com/office/officeart/2005/8/layout/hList1"/>
    <dgm:cxn modelId="{213971F0-13E0-44F4-A39C-73DB00B39F98}" type="presParOf" srcId="{D9A93883-09FA-4580-AF2D-502EF2380AE4}" destId="{A2585D5B-5205-42E9-9681-2985E24EC499}" srcOrd="1" destOrd="0" presId="urn:microsoft.com/office/officeart/2005/8/layout/hList1"/>
    <dgm:cxn modelId="{68C1B715-CA5B-48C3-92C4-D1C14BE2E7F7}" type="presParOf" srcId="{F2DD4C2E-A8F6-4F07-B55C-73A9117F5D54}" destId="{967EB155-C204-4E53-8369-4E27F90799B7}" srcOrd="1" destOrd="0" presId="urn:microsoft.com/office/officeart/2005/8/layout/hList1"/>
    <dgm:cxn modelId="{14361CD9-DEEC-4EDD-9E52-BCA2DD245DBA}" type="presParOf" srcId="{F2DD4C2E-A8F6-4F07-B55C-73A9117F5D54}" destId="{C917842C-64A8-4EC5-91B5-47B0BE3B117D}" srcOrd="2" destOrd="0" presId="urn:microsoft.com/office/officeart/2005/8/layout/hList1"/>
    <dgm:cxn modelId="{ECDB1993-5185-4A7D-97A4-B33B9108AE71}" type="presParOf" srcId="{C917842C-64A8-4EC5-91B5-47B0BE3B117D}" destId="{083BA90D-B95C-48CE-BF7A-40C0D5771817}" srcOrd="0" destOrd="0" presId="urn:microsoft.com/office/officeart/2005/8/layout/hList1"/>
    <dgm:cxn modelId="{095D3AED-B60F-4FA4-97D2-F8569D146F6E}" type="presParOf" srcId="{C917842C-64A8-4EC5-91B5-47B0BE3B117D}" destId="{43B1503B-3A5C-4B5B-9D14-DB8B09AFEBDA}" srcOrd="1" destOrd="0" presId="urn:microsoft.com/office/officeart/2005/8/layout/hList1"/>
    <dgm:cxn modelId="{A5FEC8B5-E71F-4D0E-854F-58594FBBDA72}" type="presParOf" srcId="{F2DD4C2E-A8F6-4F07-B55C-73A9117F5D54}" destId="{EBEB8467-7A25-426F-85B2-0CB3B8270A71}" srcOrd="3" destOrd="0" presId="urn:microsoft.com/office/officeart/2005/8/layout/hList1"/>
    <dgm:cxn modelId="{6D6B591B-E4F7-4DE5-BB41-E74F289D2729}" type="presParOf" srcId="{F2DD4C2E-A8F6-4F07-B55C-73A9117F5D54}" destId="{61FCE965-F9CC-4114-86E6-6CD9D36F5FD2}" srcOrd="4" destOrd="0" presId="urn:microsoft.com/office/officeart/2005/8/layout/hList1"/>
    <dgm:cxn modelId="{6E703B15-5E9F-4C93-BF20-A7965B64AD48}" type="presParOf" srcId="{61FCE965-F9CC-4114-86E6-6CD9D36F5FD2}" destId="{13848612-081D-412F-860B-885A7DE5C13F}" srcOrd="0" destOrd="0" presId="urn:microsoft.com/office/officeart/2005/8/layout/hList1"/>
    <dgm:cxn modelId="{788F13E8-1342-465D-ACAF-5222586F77EB}" type="presParOf" srcId="{61FCE965-F9CC-4114-86E6-6CD9D36F5FD2}" destId="{9B9EC602-6B32-43C9-B7A9-30D1FEBE2E5A}"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200930-1B78-46C8-B616-476261BD7BCB}" type="doc">
      <dgm:prSet loTypeId="urn:microsoft.com/office/officeart/2005/8/layout/arrow2" loCatId="process" qsTypeId="urn:microsoft.com/office/officeart/2005/8/quickstyle/simple1" qsCatId="simple" csTypeId="urn:microsoft.com/office/officeart/2005/8/colors/accent1_2" csCatId="accent1" phldr="1"/>
      <dgm:spPr/>
    </dgm:pt>
    <dgm:pt modelId="{E592C4ED-15C3-4699-879E-F3091E7F1226}">
      <dgm:prSet phldrT="[Tekst]" phldr="0"/>
      <dgm:spPr/>
      <dgm:t>
        <a:bodyPr/>
        <a:lstStyle/>
        <a:p>
          <a:r>
            <a:rPr lang="da-DK" dirty="0">
              <a:latin typeface="Aptos Display" panose="020F0302020204030204"/>
            </a:rPr>
            <a:t>Indskoling</a:t>
          </a:r>
          <a:endParaRPr lang="da-DK" dirty="0"/>
        </a:p>
      </dgm:t>
    </dgm:pt>
    <dgm:pt modelId="{BCF4810D-01B3-4219-8A0D-10F26118F203}" type="parTrans" cxnId="{5F47BD10-EA16-4301-B89A-49333AEE72DD}">
      <dgm:prSet/>
      <dgm:spPr/>
    </dgm:pt>
    <dgm:pt modelId="{F6280BD1-DFAF-43EC-B963-3FB00BB6C7B3}" type="sibTrans" cxnId="{5F47BD10-EA16-4301-B89A-49333AEE72DD}">
      <dgm:prSet/>
      <dgm:spPr/>
    </dgm:pt>
    <dgm:pt modelId="{522905F0-609A-4EC8-9336-4BF131BA6CF5}">
      <dgm:prSet phldrT="[Tekst]" phldr="0"/>
      <dgm:spPr/>
      <dgm:t>
        <a:bodyPr/>
        <a:lstStyle/>
        <a:p>
          <a:r>
            <a:rPr lang="da-DK" dirty="0">
              <a:latin typeface="Aptos Display" panose="020F0302020204030204"/>
            </a:rPr>
            <a:t>Mellemtrin</a:t>
          </a:r>
          <a:endParaRPr lang="da-DK" dirty="0"/>
        </a:p>
      </dgm:t>
    </dgm:pt>
    <dgm:pt modelId="{820EDD45-9D39-4DD3-89D1-91DC30C82D9B}" type="parTrans" cxnId="{5F406288-D2FB-4E57-8606-6E3C8A4C0381}">
      <dgm:prSet/>
      <dgm:spPr/>
    </dgm:pt>
    <dgm:pt modelId="{980D3321-B8D9-4444-A3F3-05E14375CCAE}" type="sibTrans" cxnId="{5F406288-D2FB-4E57-8606-6E3C8A4C0381}">
      <dgm:prSet/>
      <dgm:spPr/>
    </dgm:pt>
    <dgm:pt modelId="{7EEC94D0-CDC3-4751-A52C-E639D760DC2D}">
      <dgm:prSet phldrT="[Tekst]" phldr="0"/>
      <dgm:spPr/>
      <dgm:t>
        <a:bodyPr/>
        <a:lstStyle/>
        <a:p>
          <a:r>
            <a:rPr lang="da-DK" dirty="0">
              <a:latin typeface="Aptos Display" panose="020F0302020204030204"/>
            </a:rPr>
            <a:t>Udskoling</a:t>
          </a:r>
          <a:endParaRPr lang="da-DK" dirty="0"/>
        </a:p>
      </dgm:t>
    </dgm:pt>
    <dgm:pt modelId="{57611331-C472-4204-BCD9-8C006C370CE5}" type="parTrans" cxnId="{FE79F3EE-76B4-457D-A0C5-BA268A37DA54}">
      <dgm:prSet/>
      <dgm:spPr/>
    </dgm:pt>
    <dgm:pt modelId="{73ABDC82-603B-4F4A-B733-17E14A5B2616}" type="sibTrans" cxnId="{FE79F3EE-76B4-457D-A0C5-BA268A37DA54}">
      <dgm:prSet/>
      <dgm:spPr/>
    </dgm:pt>
    <dgm:pt modelId="{78C72A0F-48B8-4F18-8989-585C80EDBEDA}">
      <dgm:prSet phldr="0"/>
      <dgm:spPr/>
      <dgm:t>
        <a:bodyPr/>
        <a:lstStyle/>
        <a:p>
          <a:pPr rtl="0"/>
          <a:r>
            <a:rPr lang="da-DK" dirty="0">
              <a:latin typeface="Aptos Display" panose="020F0302020204030204"/>
            </a:rPr>
            <a:t>Mundtlighed dominerer</a:t>
          </a:r>
        </a:p>
      </dgm:t>
    </dgm:pt>
    <dgm:pt modelId="{BB40D1FC-1E82-4C57-A697-54DF0B7C02D7}" type="parTrans" cxnId="{C85F94AE-391F-4233-AD72-C37871CE9EB2}">
      <dgm:prSet/>
      <dgm:spPr/>
    </dgm:pt>
    <dgm:pt modelId="{B134B04B-8601-40E0-B408-A3BEF7F3920B}" type="sibTrans" cxnId="{C85F94AE-391F-4233-AD72-C37871CE9EB2}">
      <dgm:prSet/>
      <dgm:spPr/>
    </dgm:pt>
    <dgm:pt modelId="{30483130-10B9-437E-A857-917F05AF81C6}">
      <dgm:prSet phldr="0"/>
      <dgm:spPr/>
      <dgm:t>
        <a:bodyPr/>
        <a:lstStyle/>
        <a:p>
          <a:pPr rtl="0"/>
          <a:r>
            <a:rPr lang="da-DK" dirty="0">
              <a:latin typeface="Aptos Display" panose="020F0302020204030204"/>
            </a:rPr>
            <a:t>Skriftlighed som begyndende vej til læring</a:t>
          </a:r>
        </a:p>
      </dgm:t>
    </dgm:pt>
    <dgm:pt modelId="{C7863148-7A75-40E4-A901-4A7BFB9008A7}" type="parTrans" cxnId="{419DE36B-A8FB-46C4-A5F2-93FD3D7F732F}">
      <dgm:prSet/>
      <dgm:spPr/>
    </dgm:pt>
    <dgm:pt modelId="{6CE03643-EDC9-4319-92D7-4114C5DB6547}" type="sibTrans" cxnId="{419DE36B-A8FB-46C4-A5F2-93FD3D7F732F}">
      <dgm:prSet/>
      <dgm:spPr/>
    </dgm:pt>
    <dgm:pt modelId="{27586854-16E0-43A1-AEB9-52AECB458643}">
      <dgm:prSet phldr="0"/>
      <dgm:spPr/>
      <dgm:t>
        <a:bodyPr/>
        <a:lstStyle/>
        <a:p>
          <a:pPr rtl="0"/>
          <a:r>
            <a:rPr lang="da-DK" dirty="0">
              <a:latin typeface="Aptos Display" panose="020F0302020204030204"/>
            </a:rPr>
            <a:t>Længere tekster</a:t>
          </a:r>
        </a:p>
      </dgm:t>
    </dgm:pt>
    <dgm:pt modelId="{8E8A8B8C-676C-486C-A5FD-721BA4B2CF6F}" type="parTrans" cxnId="{0EE2593F-E1FF-4C1D-B2E4-F0D12CCE0C30}">
      <dgm:prSet/>
      <dgm:spPr/>
    </dgm:pt>
    <dgm:pt modelId="{D92158BF-33B2-4ED8-8391-39A25ADC5307}" type="sibTrans" cxnId="{0EE2593F-E1FF-4C1D-B2E4-F0D12CCE0C30}">
      <dgm:prSet/>
      <dgm:spPr/>
    </dgm:pt>
    <dgm:pt modelId="{EFB5DB85-E39D-4DB6-9115-BFA662AB2D20}">
      <dgm:prSet phldr="0"/>
      <dgm:spPr/>
      <dgm:t>
        <a:bodyPr/>
        <a:lstStyle/>
        <a:p>
          <a:pPr rtl="0"/>
          <a:r>
            <a:rPr lang="da-DK" dirty="0">
              <a:latin typeface="Aptos Display" panose="020F0302020204030204"/>
            </a:rPr>
            <a:t>Flere fagbegreber og lavfrekvente ord</a:t>
          </a:r>
        </a:p>
      </dgm:t>
    </dgm:pt>
    <dgm:pt modelId="{942B60DF-E19E-4F5B-B7EC-430BB4CAA97D}" type="parTrans" cxnId="{52D3A9A5-9A9E-4796-9A12-39509CCD3BD8}">
      <dgm:prSet/>
      <dgm:spPr/>
    </dgm:pt>
    <dgm:pt modelId="{A05719AF-2C52-41C1-A083-AF4C6D1A9348}" type="sibTrans" cxnId="{52D3A9A5-9A9E-4796-9A12-39509CCD3BD8}">
      <dgm:prSet/>
      <dgm:spPr/>
    </dgm:pt>
    <dgm:pt modelId="{C1BEC7A8-C4A1-4F05-A05F-1E2E196E861C}" type="pres">
      <dgm:prSet presAssocID="{B8200930-1B78-46C8-B616-476261BD7BCB}" presName="arrowDiagram" presStyleCnt="0">
        <dgm:presLayoutVars>
          <dgm:chMax val="5"/>
          <dgm:dir/>
          <dgm:resizeHandles val="exact"/>
        </dgm:presLayoutVars>
      </dgm:prSet>
      <dgm:spPr/>
    </dgm:pt>
    <dgm:pt modelId="{C4965DE5-F8B2-4FB2-9D72-BF4C34D60154}" type="pres">
      <dgm:prSet presAssocID="{B8200930-1B78-46C8-B616-476261BD7BCB}" presName="arrow" presStyleLbl="bgShp" presStyleIdx="0" presStyleCnt="1"/>
      <dgm:spPr/>
    </dgm:pt>
    <dgm:pt modelId="{3976F968-E323-4DE3-AB80-4309FFB49FB6}" type="pres">
      <dgm:prSet presAssocID="{B8200930-1B78-46C8-B616-476261BD7BCB}" presName="arrowDiagram3" presStyleCnt="0"/>
      <dgm:spPr/>
    </dgm:pt>
    <dgm:pt modelId="{3DF4CC0A-9F20-4257-9598-FED9882F5A61}" type="pres">
      <dgm:prSet presAssocID="{E592C4ED-15C3-4699-879E-F3091E7F1226}" presName="bullet3a" presStyleLbl="node1" presStyleIdx="0" presStyleCnt="3"/>
      <dgm:spPr/>
    </dgm:pt>
    <dgm:pt modelId="{62D950C8-99BE-473C-B1AD-DBF7006BC0A6}" type="pres">
      <dgm:prSet presAssocID="{E592C4ED-15C3-4699-879E-F3091E7F1226}" presName="textBox3a" presStyleLbl="revTx" presStyleIdx="0" presStyleCnt="3">
        <dgm:presLayoutVars>
          <dgm:bulletEnabled val="1"/>
        </dgm:presLayoutVars>
      </dgm:prSet>
      <dgm:spPr/>
    </dgm:pt>
    <dgm:pt modelId="{6D436848-6C88-4770-90F0-8A9700D4E237}" type="pres">
      <dgm:prSet presAssocID="{522905F0-609A-4EC8-9336-4BF131BA6CF5}" presName="bullet3b" presStyleLbl="node1" presStyleIdx="1" presStyleCnt="3"/>
      <dgm:spPr/>
    </dgm:pt>
    <dgm:pt modelId="{231A6282-7C8F-483F-BCF5-1EC2CB2CEBA9}" type="pres">
      <dgm:prSet presAssocID="{522905F0-609A-4EC8-9336-4BF131BA6CF5}" presName="textBox3b" presStyleLbl="revTx" presStyleIdx="1" presStyleCnt="3">
        <dgm:presLayoutVars>
          <dgm:bulletEnabled val="1"/>
        </dgm:presLayoutVars>
      </dgm:prSet>
      <dgm:spPr/>
    </dgm:pt>
    <dgm:pt modelId="{833BED0B-7271-4E9C-BC5D-B2EEE43780A0}" type="pres">
      <dgm:prSet presAssocID="{7EEC94D0-CDC3-4751-A52C-E639D760DC2D}" presName="bullet3c" presStyleLbl="node1" presStyleIdx="2" presStyleCnt="3"/>
      <dgm:spPr/>
    </dgm:pt>
    <dgm:pt modelId="{B744F1E6-9900-41B0-86BD-1F2A60A81CDF}" type="pres">
      <dgm:prSet presAssocID="{7EEC94D0-CDC3-4751-A52C-E639D760DC2D}" presName="textBox3c" presStyleLbl="revTx" presStyleIdx="2" presStyleCnt="3">
        <dgm:presLayoutVars>
          <dgm:bulletEnabled val="1"/>
        </dgm:presLayoutVars>
      </dgm:prSet>
      <dgm:spPr/>
    </dgm:pt>
  </dgm:ptLst>
  <dgm:cxnLst>
    <dgm:cxn modelId="{5F47BD10-EA16-4301-B89A-49333AEE72DD}" srcId="{B8200930-1B78-46C8-B616-476261BD7BCB}" destId="{E592C4ED-15C3-4699-879E-F3091E7F1226}" srcOrd="0" destOrd="0" parTransId="{BCF4810D-01B3-4219-8A0D-10F26118F203}" sibTransId="{F6280BD1-DFAF-43EC-B963-3FB00BB6C7B3}"/>
    <dgm:cxn modelId="{8B368832-7639-40D9-A927-8EB4DFB19004}" type="presOf" srcId="{E592C4ED-15C3-4699-879E-F3091E7F1226}" destId="{62D950C8-99BE-473C-B1AD-DBF7006BC0A6}" srcOrd="0" destOrd="0" presId="urn:microsoft.com/office/officeart/2005/8/layout/arrow2"/>
    <dgm:cxn modelId="{0EE2593F-E1FF-4C1D-B2E4-F0D12CCE0C30}" srcId="{7EEC94D0-CDC3-4751-A52C-E639D760DC2D}" destId="{27586854-16E0-43A1-AEB9-52AECB458643}" srcOrd="0" destOrd="0" parTransId="{8E8A8B8C-676C-486C-A5FD-721BA4B2CF6F}" sibTransId="{D92158BF-33B2-4ED8-8391-39A25ADC5307}"/>
    <dgm:cxn modelId="{B79A735E-C94B-4C13-B613-6EFD944EE52F}" type="presOf" srcId="{30483130-10B9-437E-A857-917F05AF81C6}" destId="{231A6282-7C8F-483F-BCF5-1EC2CB2CEBA9}" srcOrd="0" destOrd="1" presId="urn:microsoft.com/office/officeart/2005/8/layout/arrow2"/>
    <dgm:cxn modelId="{419DE36B-A8FB-46C4-A5F2-93FD3D7F732F}" srcId="{522905F0-609A-4EC8-9336-4BF131BA6CF5}" destId="{30483130-10B9-437E-A857-917F05AF81C6}" srcOrd="0" destOrd="0" parTransId="{C7863148-7A75-40E4-A901-4A7BFB9008A7}" sibTransId="{6CE03643-EDC9-4319-92D7-4114C5DB6547}"/>
    <dgm:cxn modelId="{5F406288-D2FB-4E57-8606-6E3C8A4C0381}" srcId="{B8200930-1B78-46C8-B616-476261BD7BCB}" destId="{522905F0-609A-4EC8-9336-4BF131BA6CF5}" srcOrd="1" destOrd="0" parTransId="{820EDD45-9D39-4DD3-89D1-91DC30C82D9B}" sibTransId="{980D3321-B8D9-4444-A3F3-05E14375CCAE}"/>
    <dgm:cxn modelId="{A7F0568B-049F-4B1C-B2A3-22DF02D5EEE6}" type="presOf" srcId="{B8200930-1B78-46C8-B616-476261BD7BCB}" destId="{C1BEC7A8-C4A1-4F05-A05F-1E2E196E861C}" srcOrd="0" destOrd="0" presId="urn:microsoft.com/office/officeart/2005/8/layout/arrow2"/>
    <dgm:cxn modelId="{52D3A9A5-9A9E-4796-9A12-39509CCD3BD8}" srcId="{7EEC94D0-CDC3-4751-A52C-E639D760DC2D}" destId="{EFB5DB85-E39D-4DB6-9115-BFA662AB2D20}" srcOrd="1" destOrd="0" parTransId="{942B60DF-E19E-4F5B-B7EC-430BB4CAA97D}" sibTransId="{A05719AF-2C52-41C1-A083-AF4C6D1A9348}"/>
    <dgm:cxn modelId="{C85F94AE-391F-4233-AD72-C37871CE9EB2}" srcId="{E592C4ED-15C3-4699-879E-F3091E7F1226}" destId="{78C72A0F-48B8-4F18-8989-585C80EDBEDA}" srcOrd="0" destOrd="0" parTransId="{BB40D1FC-1E82-4C57-A697-54DF0B7C02D7}" sibTransId="{B134B04B-8601-40E0-B408-A3BEF7F3920B}"/>
    <dgm:cxn modelId="{B7A6A0B0-CBC2-468D-B22D-BA8860204FC4}" type="presOf" srcId="{EFB5DB85-E39D-4DB6-9115-BFA662AB2D20}" destId="{B744F1E6-9900-41B0-86BD-1F2A60A81CDF}" srcOrd="0" destOrd="2" presId="urn:microsoft.com/office/officeart/2005/8/layout/arrow2"/>
    <dgm:cxn modelId="{9EFA5ABD-FD04-41DA-B74B-C6D41CA7E4E6}" type="presOf" srcId="{27586854-16E0-43A1-AEB9-52AECB458643}" destId="{B744F1E6-9900-41B0-86BD-1F2A60A81CDF}" srcOrd="0" destOrd="1" presId="urn:microsoft.com/office/officeart/2005/8/layout/arrow2"/>
    <dgm:cxn modelId="{CE8388D7-F231-47EE-9B87-98E0DA66ABDF}" type="presOf" srcId="{522905F0-609A-4EC8-9336-4BF131BA6CF5}" destId="{231A6282-7C8F-483F-BCF5-1EC2CB2CEBA9}" srcOrd="0" destOrd="0" presId="urn:microsoft.com/office/officeart/2005/8/layout/arrow2"/>
    <dgm:cxn modelId="{29EE4AE4-B830-4662-99FD-196667E36F57}" type="presOf" srcId="{78C72A0F-48B8-4F18-8989-585C80EDBEDA}" destId="{62D950C8-99BE-473C-B1AD-DBF7006BC0A6}" srcOrd="0" destOrd="1" presId="urn:microsoft.com/office/officeart/2005/8/layout/arrow2"/>
    <dgm:cxn modelId="{5582B3EB-53F1-4933-94EF-18C74CC9B688}" type="presOf" srcId="{7EEC94D0-CDC3-4751-A52C-E639D760DC2D}" destId="{B744F1E6-9900-41B0-86BD-1F2A60A81CDF}" srcOrd="0" destOrd="0" presId="urn:microsoft.com/office/officeart/2005/8/layout/arrow2"/>
    <dgm:cxn modelId="{FE79F3EE-76B4-457D-A0C5-BA268A37DA54}" srcId="{B8200930-1B78-46C8-B616-476261BD7BCB}" destId="{7EEC94D0-CDC3-4751-A52C-E639D760DC2D}" srcOrd="2" destOrd="0" parTransId="{57611331-C472-4204-BCD9-8C006C370CE5}" sibTransId="{73ABDC82-603B-4F4A-B733-17E14A5B2616}"/>
    <dgm:cxn modelId="{7919A678-79E0-40E0-8E22-70FF8BA09788}" type="presParOf" srcId="{C1BEC7A8-C4A1-4F05-A05F-1E2E196E861C}" destId="{C4965DE5-F8B2-4FB2-9D72-BF4C34D60154}" srcOrd="0" destOrd="0" presId="urn:microsoft.com/office/officeart/2005/8/layout/arrow2"/>
    <dgm:cxn modelId="{9C0EF8DE-3614-4BB7-B60D-AD4EC1DD0E33}" type="presParOf" srcId="{C1BEC7A8-C4A1-4F05-A05F-1E2E196E861C}" destId="{3976F968-E323-4DE3-AB80-4309FFB49FB6}" srcOrd="1" destOrd="0" presId="urn:microsoft.com/office/officeart/2005/8/layout/arrow2"/>
    <dgm:cxn modelId="{5775B200-7402-447C-B8F6-F126FE8CE751}" type="presParOf" srcId="{3976F968-E323-4DE3-AB80-4309FFB49FB6}" destId="{3DF4CC0A-9F20-4257-9598-FED9882F5A61}" srcOrd="0" destOrd="0" presId="urn:microsoft.com/office/officeart/2005/8/layout/arrow2"/>
    <dgm:cxn modelId="{4C518CF8-F044-4DA7-9033-D8BE03F3A254}" type="presParOf" srcId="{3976F968-E323-4DE3-AB80-4309FFB49FB6}" destId="{62D950C8-99BE-473C-B1AD-DBF7006BC0A6}" srcOrd="1" destOrd="0" presId="urn:microsoft.com/office/officeart/2005/8/layout/arrow2"/>
    <dgm:cxn modelId="{08C22C21-B8BD-46D4-AFA0-B79CFC42B58F}" type="presParOf" srcId="{3976F968-E323-4DE3-AB80-4309FFB49FB6}" destId="{6D436848-6C88-4770-90F0-8A9700D4E237}" srcOrd="2" destOrd="0" presId="urn:microsoft.com/office/officeart/2005/8/layout/arrow2"/>
    <dgm:cxn modelId="{2536EEE8-7462-4964-B6F0-E68722CCE628}" type="presParOf" srcId="{3976F968-E323-4DE3-AB80-4309FFB49FB6}" destId="{231A6282-7C8F-483F-BCF5-1EC2CB2CEBA9}" srcOrd="3" destOrd="0" presId="urn:microsoft.com/office/officeart/2005/8/layout/arrow2"/>
    <dgm:cxn modelId="{D8F6FC50-ECA0-4E1B-B64A-432401409A2D}" type="presParOf" srcId="{3976F968-E323-4DE3-AB80-4309FFB49FB6}" destId="{833BED0B-7271-4E9C-BC5D-B2EEE43780A0}" srcOrd="4" destOrd="0" presId="urn:microsoft.com/office/officeart/2005/8/layout/arrow2"/>
    <dgm:cxn modelId="{BFFE3020-034F-47A1-B17D-651230E3D13E}" type="presParOf" srcId="{3976F968-E323-4DE3-AB80-4309FFB49FB6}" destId="{B744F1E6-9900-41B0-86BD-1F2A60A81CDF}"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B73AE8-3B79-4C65-9EB8-B4AAAE45C201}"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da-DK"/>
        </a:p>
      </dgm:t>
    </dgm:pt>
    <dgm:pt modelId="{1458D2D5-3B01-48D8-911B-A92D50F97E63}">
      <dgm:prSet phldrT="[Tekst]" phldr="0"/>
      <dgm:spPr/>
      <dgm:t>
        <a:bodyPr/>
        <a:lstStyle/>
        <a:p>
          <a:pPr rtl="0"/>
          <a:r>
            <a:rPr lang="en-US" dirty="0" err="1">
              <a:latin typeface="Calibri"/>
              <a:ea typeface="Calibri"/>
              <a:cs typeface="Calibri"/>
            </a:rPr>
            <a:t>Vær</a:t>
          </a:r>
          <a:r>
            <a:rPr lang="en-US" dirty="0">
              <a:latin typeface="Calibri"/>
              <a:ea typeface="Calibri"/>
              <a:cs typeface="Calibri"/>
            </a:rPr>
            <a:t> positive rollemodeller</a:t>
          </a:r>
          <a:endParaRPr lang="da-DK" dirty="0"/>
        </a:p>
      </dgm:t>
    </dgm:pt>
    <dgm:pt modelId="{BBA2E912-52F9-4EB3-9F9D-A4BF59AB506E}" type="parTrans" cxnId="{721EE66B-44C9-4765-8BE4-4E205760AF0B}">
      <dgm:prSet/>
      <dgm:spPr/>
      <dgm:t>
        <a:bodyPr/>
        <a:lstStyle/>
        <a:p>
          <a:endParaRPr lang="da-DK"/>
        </a:p>
      </dgm:t>
    </dgm:pt>
    <dgm:pt modelId="{7EDF38C7-E1BC-4B33-9896-EC4B3B8A47CA}" type="sibTrans" cxnId="{721EE66B-44C9-4765-8BE4-4E205760AF0B}">
      <dgm:prSet/>
      <dgm:spPr/>
      <dgm:t>
        <a:bodyPr/>
        <a:lstStyle/>
        <a:p>
          <a:endParaRPr lang="da-DK"/>
        </a:p>
      </dgm:t>
    </dgm:pt>
    <dgm:pt modelId="{A000B5ED-DE92-46C9-8CDD-84E5014FA407}">
      <dgm:prSet phldrT="[Tekst]" phldr="0"/>
      <dgm:spPr/>
      <dgm:t>
        <a:bodyPr/>
        <a:lstStyle/>
        <a:p>
          <a:pPr rtl="0"/>
          <a:r>
            <a:rPr lang="da-DK" dirty="0">
              <a:latin typeface="Aptos Display" panose="020F0302020204030204"/>
            </a:rPr>
            <a:t>Vær positive om fremtidens muligheder</a:t>
          </a:r>
          <a:endParaRPr lang="da-DK" dirty="0"/>
        </a:p>
      </dgm:t>
    </dgm:pt>
    <dgm:pt modelId="{FB06C54A-4454-4EB9-8B98-F08D28603F78}" type="parTrans" cxnId="{0B16B913-341D-4B8A-8B2C-3D94C42D26E2}">
      <dgm:prSet/>
      <dgm:spPr/>
      <dgm:t>
        <a:bodyPr/>
        <a:lstStyle/>
        <a:p>
          <a:endParaRPr lang="da-DK"/>
        </a:p>
      </dgm:t>
    </dgm:pt>
    <dgm:pt modelId="{5C88C5AD-9B46-4045-A9AA-0D792B304F6F}" type="sibTrans" cxnId="{0B16B913-341D-4B8A-8B2C-3D94C42D26E2}">
      <dgm:prSet/>
      <dgm:spPr/>
      <dgm:t>
        <a:bodyPr/>
        <a:lstStyle/>
        <a:p>
          <a:endParaRPr lang="da-DK"/>
        </a:p>
      </dgm:t>
    </dgm:pt>
    <dgm:pt modelId="{1B3C50BA-4A42-4920-B8AE-E32FA0121EFD}">
      <dgm:prSet phldr="0"/>
      <dgm:spPr/>
      <dgm:t>
        <a:bodyPr/>
        <a:lstStyle/>
        <a:p>
          <a:pPr rtl="0"/>
          <a:r>
            <a:rPr lang="en-US" dirty="0">
              <a:latin typeface="Calibri"/>
              <a:ea typeface="Calibri"/>
              <a:cs typeface="Calibri"/>
            </a:rPr>
            <a:t>Lad </a:t>
          </a:r>
          <a:r>
            <a:rPr lang="en-US" dirty="0" err="1">
              <a:latin typeface="Calibri"/>
              <a:ea typeface="Calibri"/>
              <a:cs typeface="Calibri"/>
            </a:rPr>
            <a:t>ikke</a:t>
          </a:r>
          <a:r>
            <a:rPr lang="en-US" dirty="0">
              <a:latin typeface="Calibri"/>
              <a:ea typeface="Calibri"/>
              <a:cs typeface="Calibri"/>
            </a:rPr>
            <a:t> </a:t>
          </a:r>
          <a:r>
            <a:rPr lang="en-US" dirty="0" err="1">
              <a:latin typeface="Calibri"/>
              <a:ea typeface="Calibri"/>
              <a:cs typeface="Calibri"/>
            </a:rPr>
            <a:t>ordblindheden</a:t>
          </a:r>
          <a:r>
            <a:rPr lang="en-US" dirty="0">
              <a:latin typeface="Calibri"/>
              <a:ea typeface="Calibri"/>
              <a:cs typeface="Calibri"/>
            </a:rPr>
            <a:t> </a:t>
          </a:r>
          <a:r>
            <a:rPr lang="en-US" dirty="0" err="1">
              <a:latin typeface="Calibri"/>
              <a:ea typeface="Calibri"/>
              <a:cs typeface="Calibri"/>
            </a:rPr>
            <a:t>være</a:t>
          </a:r>
          <a:r>
            <a:rPr lang="en-US" dirty="0">
              <a:latin typeface="Calibri"/>
              <a:ea typeface="Calibri"/>
              <a:cs typeface="Calibri"/>
            </a:rPr>
            <a:t> den </a:t>
          </a:r>
          <a:r>
            <a:rPr lang="en-US" dirty="0" err="1">
              <a:latin typeface="Calibri"/>
              <a:ea typeface="Calibri"/>
              <a:cs typeface="Calibri"/>
            </a:rPr>
            <a:t>bærende</a:t>
          </a:r>
          <a:r>
            <a:rPr lang="en-US" dirty="0">
              <a:latin typeface="Calibri"/>
              <a:ea typeface="Calibri"/>
              <a:cs typeface="Calibri"/>
            </a:rPr>
            <a:t> </a:t>
          </a:r>
          <a:r>
            <a:rPr lang="en-US" dirty="0" err="1">
              <a:latin typeface="Calibri"/>
              <a:ea typeface="Calibri"/>
              <a:cs typeface="Calibri"/>
            </a:rPr>
            <a:t>fortælling</a:t>
          </a:r>
          <a:r>
            <a:rPr lang="en-US" dirty="0">
              <a:latin typeface="Calibri"/>
              <a:ea typeface="Calibri"/>
              <a:cs typeface="Calibri"/>
            </a:rPr>
            <a:t> om </a:t>
          </a:r>
          <a:r>
            <a:rPr lang="en-US" dirty="0" err="1">
              <a:latin typeface="Calibri"/>
              <a:ea typeface="Calibri"/>
              <a:cs typeface="Calibri"/>
            </a:rPr>
            <a:t>barnet</a:t>
          </a:r>
          <a:endParaRPr lang="da-DK" dirty="0">
            <a:latin typeface="Calibri"/>
            <a:ea typeface="Calibri"/>
            <a:cs typeface="Calibri"/>
          </a:endParaRPr>
        </a:p>
      </dgm:t>
    </dgm:pt>
    <dgm:pt modelId="{9C510768-4845-4268-94A0-CC1718EDEA66}" type="parTrans" cxnId="{50219808-215B-4DD3-93FD-2831B8D1F008}">
      <dgm:prSet/>
      <dgm:spPr/>
    </dgm:pt>
    <dgm:pt modelId="{4EDFB5B2-E93F-4642-9520-F064E2B204AE}" type="sibTrans" cxnId="{50219808-215B-4DD3-93FD-2831B8D1F008}">
      <dgm:prSet/>
      <dgm:spPr/>
    </dgm:pt>
    <dgm:pt modelId="{F3DF4400-FDA1-4097-BD14-FD436D143283}">
      <dgm:prSet phldr="0"/>
      <dgm:spPr/>
      <dgm:t>
        <a:bodyPr/>
        <a:lstStyle/>
        <a:p>
          <a:pPr algn="l" rtl="0">
            <a:lnSpc>
              <a:spcPct val="90000"/>
            </a:lnSpc>
          </a:pPr>
          <a:r>
            <a:rPr lang="en-US" dirty="0">
              <a:latin typeface="Calibri"/>
              <a:ea typeface="Calibri"/>
              <a:cs typeface="Calibri"/>
            </a:rPr>
            <a:t>Støt op om LST*</a:t>
          </a:r>
          <a:endParaRPr lang="da-DK" dirty="0">
            <a:latin typeface="Calibri"/>
            <a:ea typeface="Calibri"/>
            <a:cs typeface="Calibri"/>
          </a:endParaRPr>
        </a:p>
      </dgm:t>
    </dgm:pt>
    <dgm:pt modelId="{47079058-6BD7-4D97-9A66-A9522B5C8121}" type="parTrans" cxnId="{CE1A48AF-1043-472B-9EC7-C51712ED28B2}">
      <dgm:prSet/>
      <dgm:spPr/>
    </dgm:pt>
    <dgm:pt modelId="{BFC362FE-49F8-4810-BBB4-D9744910EF36}" type="sibTrans" cxnId="{CE1A48AF-1043-472B-9EC7-C51712ED28B2}">
      <dgm:prSet/>
      <dgm:spPr/>
    </dgm:pt>
    <dgm:pt modelId="{0F3D9911-4E0B-40AC-A9DE-22CBD3B6A041}">
      <dgm:prSet phldr="0"/>
      <dgm:spPr/>
      <dgm:t>
        <a:bodyPr/>
        <a:lstStyle/>
        <a:p>
          <a:pPr algn="l">
            <a:lnSpc>
              <a:spcPct val="90000"/>
            </a:lnSpc>
          </a:pPr>
          <a:r>
            <a:rPr lang="en-US" dirty="0">
              <a:latin typeface="Calibri"/>
              <a:ea typeface="Calibri"/>
              <a:cs typeface="Calibri"/>
            </a:rPr>
            <a:t>Vær nysgerrige på LST</a:t>
          </a:r>
        </a:p>
      </dgm:t>
    </dgm:pt>
    <dgm:pt modelId="{74A06C2B-2069-4EAB-AA12-EE79A74895F4}" type="parTrans" cxnId="{3E03A4A3-F1AA-4CFB-BDED-4C67ADB57CAF}">
      <dgm:prSet/>
      <dgm:spPr/>
    </dgm:pt>
    <dgm:pt modelId="{57D9A7AF-E823-4D4A-9D95-C9A9CC97318A}" type="sibTrans" cxnId="{3E03A4A3-F1AA-4CFB-BDED-4C67ADB57CAF}">
      <dgm:prSet/>
      <dgm:spPr/>
    </dgm:pt>
    <dgm:pt modelId="{4DDEF79C-CAE1-4113-874F-14EFA120F50B}">
      <dgm:prSet phldr="0"/>
      <dgm:spPr/>
      <dgm:t>
        <a:bodyPr/>
        <a:lstStyle/>
        <a:p>
          <a:pPr algn="l">
            <a:lnSpc>
              <a:spcPct val="90000"/>
            </a:lnSpc>
          </a:pPr>
          <a:r>
            <a:rPr lang="en-US" dirty="0">
              <a:latin typeface="Calibri"/>
              <a:ea typeface="Calibri"/>
              <a:cs typeface="Calibri"/>
            </a:rPr>
            <a:t>Italesæt det positivt</a:t>
          </a:r>
        </a:p>
      </dgm:t>
    </dgm:pt>
    <dgm:pt modelId="{E0855A94-EAB0-4D33-884B-1270053CA1BE}" type="parTrans" cxnId="{E1A20073-D3AD-46A5-9587-2600038D40B6}">
      <dgm:prSet/>
      <dgm:spPr/>
    </dgm:pt>
    <dgm:pt modelId="{ACA346EF-6170-43BD-95A6-C0EA9A70A3E6}" type="sibTrans" cxnId="{E1A20073-D3AD-46A5-9587-2600038D40B6}">
      <dgm:prSet/>
      <dgm:spPr/>
    </dgm:pt>
    <dgm:pt modelId="{85C2E906-2FF8-47F4-A4F3-3DB4B5E00C83}" type="pres">
      <dgm:prSet presAssocID="{75B73AE8-3B79-4C65-9EB8-B4AAAE45C201}" presName="diagram" presStyleCnt="0">
        <dgm:presLayoutVars>
          <dgm:dir/>
          <dgm:resizeHandles val="exact"/>
        </dgm:presLayoutVars>
      </dgm:prSet>
      <dgm:spPr/>
    </dgm:pt>
    <dgm:pt modelId="{57BECEB8-9BAC-467B-8F3A-2E2C762CC798}" type="pres">
      <dgm:prSet presAssocID="{1B3C50BA-4A42-4920-B8AE-E32FA0121EFD}" presName="node" presStyleLbl="node1" presStyleIdx="0" presStyleCnt="4">
        <dgm:presLayoutVars>
          <dgm:bulletEnabled val="1"/>
        </dgm:presLayoutVars>
      </dgm:prSet>
      <dgm:spPr/>
    </dgm:pt>
    <dgm:pt modelId="{7B2A86AF-44DE-4C4E-B08F-34389F934A2F}" type="pres">
      <dgm:prSet presAssocID="{4EDFB5B2-E93F-4642-9520-F064E2B204AE}" presName="sibTrans" presStyleCnt="0"/>
      <dgm:spPr/>
    </dgm:pt>
    <dgm:pt modelId="{6F268923-32EC-46E2-87AC-F6F49A504B23}" type="pres">
      <dgm:prSet presAssocID="{F3DF4400-FDA1-4097-BD14-FD436D143283}" presName="node" presStyleLbl="node1" presStyleIdx="1" presStyleCnt="4">
        <dgm:presLayoutVars>
          <dgm:bulletEnabled val="1"/>
        </dgm:presLayoutVars>
      </dgm:prSet>
      <dgm:spPr/>
    </dgm:pt>
    <dgm:pt modelId="{34CC3F0D-E63F-4385-B2A5-C2ED5B50B0F3}" type="pres">
      <dgm:prSet presAssocID="{BFC362FE-49F8-4810-BBB4-D9744910EF36}" presName="sibTrans" presStyleCnt="0"/>
      <dgm:spPr/>
    </dgm:pt>
    <dgm:pt modelId="{7DE95D04-D7AA-4BDD-BA79-8C3992EACA13}" type="pres">
      <dgm:prSet presAssocID="{1458D2D5-3B01-48D8-911B-A92D50F97E63}" presName="node" presStyleLbl="node1" presStyleIdx="2" presStyleCnt="4">
        <dgm:presLayoutVars>
          <dgm:bulletEnabled val="1"/>
        </dgm:presLayoutVars>
      </dgm:prSet>
      <dgm:spPr/>
    </dgm:pt>
    <dgm:pt modelId="{EF605AC7-8F61-4782-AF51-DF5AF246A478}" type="pres">
      <dgm:prSet presAssocID="{7EDF38C7-E1BC-4B33-9896-EC4B3B8A47CA}" presName="sibTrans" presStyleCnt="0"/>
      <dgm:spPr/>
    </dgm:pt>
    <dgm:pt modelId="{3F44FDE6-E1C8-4DF1-8E5A-47CE5DDD55DC}" type="pres">
      <dgm:prSet presAssocID="{A000B5ED-DE92-46C9-8CDD-84E5014FA407}" presName="node" presStyleLbl="node1" presStyleIdx="3" presStyleCnt="4">
        <dgm:presLayoutVars>
          <dgm:bulletEnabled val="1"/>
        </dgm:presLayoutVars>
      </dgm:prSet>
      <dgm:spPr/>
    </dgm:pt>
  </dgm:ptLst>
  <dgm:cxnLst>
    <dgm:cxn modelId="{50219808-215B-4DD3-93FD-2831B8D1F008}" srcId="{75B73AE8-3B79-4C65-9EB8-B4AAAE45C201}" destId="{1B3C50BA-4A42-4920-B8AE-E32FA0121EFD}" srcOrd="0" destOrd="0" parTransId="{9C510768-4845-4268-94A0-CC1718EDEA66}" sibTransId="{4EDFB5B2-E93F-4642-9520-F064E2B204AE}"/>
    <dgm:cxn modelId="{0B16B913-341D-4B8A-8B2C-3D94C42D26E2}" srcId="{75B73AE8-3B79-4C65-9EB8-B4AAAE45C201}" destId="{A000B5ED-DE92-46C9-8CDD-84E5014FA407}" srcOrd="3" destOrd="0" parTransId="{FB06C54A-4454-4EB9-8B98-F08D28603F78}" sibTransId="{5C88C5AD-9B46-4045-A9AA-0D792B304F6F}"/>
    <dgm:cxn modelId="{5056B620-CBF7-4E82-9FD8-94FFACECF9B8}" type="presOf" srcId="{1458D2D5-3B01-48D8-911B-A92D50F97E63}" destId="{7DE95D04-D7AA-4BDD-BA79-8C3992EACA13}" srcOrd="0" destOrd="0" presId="urn:microsoft.com/office/officeart/2005/8/layout/default"/>
    <dgm:cxn modelId="{A7390A27-F6A1-4ECA-B17A-435D52E932EC}" type="presOf" srcId="{75B73AE8-3B79-4C65-9EB8-B4AAAE45C201}" destId="{85C2E906-2FF8-47F4-A4F3-3DB4B5E00C83}" srcOrd="0" destOrd="0" presId="urn:microsoft.com/office/officeart/2005/8/layout/default"/>
    <dgm:cxn modelId="{38B8412B-DBA1-48FD-8947-ED0FA41CE0A3}" type="presOf" srcId="{4DDEF79C-CAE1-4113-874F-14EFA120F50B}" destId="{6F268923-32EC-46E2-87AC-F6F49A504B23}" srcOrd="0" destOrd="2" presId="urn:microsoft.com/office/officeart/2005/8/layout/default"/>
    <dgm:cxn modelId="{027A3467-8D64-419B-AB95-D3BD27AB0708}" type="presOf" srcId="{F3DF4400-FDA1-4097-BD14-FD436D143283}" destId="{6F268923-32EC-46E2-87AC-F6F49A504B23}" srcOrd="0" destOrd="0" presId="urn:microsoft.com/office/officeart/2005/8/layout/default"/>
    <dgm:cxn modelId="{721EE66B-44C9-4765-8BE4-4E205760AF0B}" srcId="{75B73AE8-3B79-4C65-9EB8-B4AAAE45C201}" destId="{1458D2D5-3B01-48D8-911B-A92D50F97E63}" srcOrd="2" destOrd="0" parTransId="{BBA2E912-52F9-4EB3-9F9D-A4BF59AB506E}" sibTransId="{7EDF38C7-E1BC-4B33-9896-EC4B3B8A47CA}"/>
    <dgm:cxn modelId="{E1A20073-D3AD-46A5-9587-2600038D40B6}" srcId="{F3DF4400-FDA1-4097-BD14-FD436D143283}" destId="{4DDEF79C-CAE1-4113-874F-14EFA120F50B}" srcOrd="1" destOrd="0" parTransId="{E0855A94-EAB0-4D33-884B-1270053CA1BE}" sibTransId="{ACA346EF-6170-43BD-95A6-C0EA9A70A3E6}"/>
    <dgm:cxn modelId="{1569A178-2CD9-489A-B79D-A3A4AA6D62E2}" type="presOf" srcId="{A000B5ED-DE92-46C9-8CDD-84E5014FA407}" destId="{3F44FDE6-E1C8-4DF1-8E5A-47CE5DDD55DC}" srcOrd="0" destOrd="0" presId="urn:microsoft.com/office/officeart/2005/8/layout/default"/>
    <dgm:cxn modelId="{3E03A4A3-F1AA-4CFB-BDED-4C67ADB57CAF}" srcId="{F3DF4400-FDA1-4097-BD14-FD436D143283}" destId="{0F3D9911-4E0B-40AC-A9DE-22CBD3B6A041}" srcOrd="0" destOrd="0" parTransId="{74A06C2B-2069-4EAB-AA12-EE79A74895F4}" sibTransId="{57D9A7AF-E823-4D4A-9D95-C9A9CC97318A}"/>
    <dgm:cxn modelId="{CE1A48AF-1043-472B-9EC7-C51712ED28B2}" srcId="{75B73AE8-3B79-4C65-9EB8-B4AAAE45C201}" destId="{F3DF4400-FDA1-4097-BD14-FD436D143283}" srcOrd="1" destOrd="0" parTransId="{47079058-6BD7-4D97-9A66-A9522B5C8121}" sibTransId="{BFC362FE-49F8-4810-BBB4-D9744910EF36}"/>
    <dgm:cxn modelId="{9035E4D2-DB95-4D96-98D0-FB6942857271}" type="presOf" srcId="{0F3D9911-4E0B-40AC-A9DE-22CBD3B6A041}" destId="{6F268923-32EC-46E2-87AC-F6F49A504B23}" srcOrd="0" destOrd="1" presId="urn:microsoft.com/office/officeart/2005/8/layout/default"/>
    <dgm:cxn modelId="{C7A44CFF-327E-4CA8-9859-BB5F87802CAD}" type="presOf" srcId="{1B3C50BA-4A42-4920-B8AE-E32FA0121EFD}" destId="{57BECEB8-9BAC-467B-8F3A-2E2C762CC798}" srcOrd="0" destOrd="0" presId="urn:microsoft.com/office/officeart/2005/8/layout/default"/>
    <dgm:cxn modelId="{6EFC4E9C-6CA5-47BB-AF38-FBC53F0F806E}" type="presParOf" srcId="{85C2E906-2FF8-47F4-A4F3-3DB4B5E00C83}" destId="{57BECEB8-9BAC-467B-8F3A-2E2C762CC798}" srcOrd="0" destOrd="0" presId="urn:microsoft.com/office/officeart/2005/8/layout/default"/>
    <dgm:cxn modelId="{C8FB595F-916D-487E-BF30-45568FE4A3B4}" type="presParOf" srcId="{85C2E906-2FF8-47F4-A4F3-3DB4B5E00C83}" destId="{7B2A86AF-44DE-4C4E-B08F-34389F934A2F}" srcOrd="1" destOrd="0" presId="urn:microsoft.com/office/officeart/2005/8/layout/default"/>
    <dgm:cxn modelId="{CE1AE49E-4A9E-478E-A1DD-A9677CC57E43}" type="presParOf" srcId="{85C2E906-2FF8-47F4-A4F3-3DB4B5E00C83}" destId="{6F268923-32EC-46E2-87AC-F6F49A504B23}" srcOrd="2" destOrd="0" presId="urn:microsoft.com/office/officeart/2005/8/layout/default"/>
    <dgm:cxn modelId="{F779BBF5-D553-49FA-9D24-D316FBF15DC4}" type="presParOf" srcId="{85C2E906-2FF8-47F4-A4F3-3DB4B5E00C83}" destId="{34CC3F0D-E63F-4385-B2A5-C2ED5B50B0F3}" srcOrd="3" destOrd="0" presId="urn:microsoft.com/office/officeart/2005/8/layout/default"/>
    <dgm:cxn modelId="{FFAE9AF1-36C2-4C3F-A5DF-2D370E3747B3}" type="presParOf" srcId="{85C2E906-2FF8-47F4-A4F3-3DB4B5E00C83}" destId="{7DE95D04-D7AA-4BDD-BA79-8C3992EACA13}" srcOrd="4" destOrd="0" presId="urn:microsoft.com/office/officeart/2005/8/layout/default"/>
    <dgm:cxn modelId="{3ABE8A19-B206-4490-8572-205CDFFCF531}" type="presParOf" srcId="{85C2E906-2FF8-47F4-A4F3-3DB4B5E00C83}" destId="{EF605AC7-8F61-4782-AF51-DF5AF246A478}" srcOrd="5" destOrd="0" presId="urn:microsoft.com/office/officeart/2005/8/layout/default"/>
    <dgm:cxn modelId="{D3459269-6A7E-4530-9737-E94551D09764}" type="presParOf" srcId="{85C2E906-2FF8-47F4-A4F3-3DB4B5E00C83}" destId="{3F44FDE6-E1C8-4DF1-8E5A-47CE5DDD55DC}"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E15BB-0DCC-4E03-9C95-0479AB7D650C}">
      <dsp:nvSpPr>
        <dsp:cNvPr id="0" name=""/>
        <dsp:cNvSpPr/>
      </dsp:nvSpPr>
      <dsp:spPr>
        <a:xfrm>
          <a:off x="3769763" y="1427"/>
          <a:ext cx="1725970" cy="1121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da-DK" sz="1500" kern="1200" dirty="0">
              <a:solidFill>
                <a:schemeClr val="bg1"/>
              </a:solidFill>
              <a:latin typeface="Calibri"/>
              <a:ea typeface="Calibri"/>
              <a:cs typeface="Calibri"/>
            </a:rPr>
            <a:t>Vi ved, at tidlig forebyggende indsats </a:t>
          </a:r>
          <a:r>
            <a:rPr lang="da-DK" sz="1500" kern="1200" dirty="0">
              <a:solidFill>
                <a:schemeClr val="bg1"/>
              </a:solidFill>
              <a:latin typeface="Aptos Display" panose="020F0302020204030204"/>
            </a:rPr>
            <a:t>virker</a:t>
          </a:r>
          <a:endParaRPr lang="da-DK" sz="1500" kern="1200" dirty="0">
            <a:solidFill>
              <a:schemeClr val="bg1"/>
            </a:solidFill>
          </a:endParaRPr>
        </a:p>
      </dsp:txBody>
      <dsp:txXfrm>
        <a:off x="3824529" y="56193"/>
        <a:ext cx="1616438" cy="1012348"/>
      </dsp:txXfrm>
    </dsp:sp>
    <dsp:sp modelId="{6EA11538-0DDC-44FA-B111-C64586BD35DA}">
      <dsp:nvSpPr>
        <dsp:cNvPr id="0" name=""/>
        <dsp:cNvSpPr/>
      </dsp:nvSpPr>
      <dsp:spPr>
        <a:xfrm>
          <a:off x="3137180" y="562368"/>
          <a:ext cx="2991135" cy="2991135"/>
        </a:xfrm>
        <a:custGeom>
          <a:avLst/>
          <a:gdLst/>
          <a:ahLst/>
          <a:cxnLst/>
          <a:rect l="0" t="0" r="0" b="0"/>
          <a:pathLst>
            <a:path>
              <a:moveTo>
                <a:pt x="2371077" y="283047"/>
              </a:moveTo>
              <a:arcTo wR="1495567" hR="1495567" stAng="18349886" swAng="364534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8B9C28-73FB-4774-8EBF-A40586CBFB7B}">
      <dsp:nvSpPr>
        <dsp:cNvPr id="0" name=""/>
        <dsp:cNvSpPr/>
      </dsp:nvSpPr>
      <dsp:spPr>
        <a:xfrm>
          <a:off x="5064963" y="2244779"/>
          <a:ext cx="1725970" cy="1121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da-DK" sz="1500" kern="1200" dirty="0">
              <a:solidFill>
                <a:schemeClr val="bg1"/>
              </a:solidFill>
              <a:latin typeface="Aptos Display" panose="020F0302020204030204"/>
            </a:rPr>
            <a:t>Vi undgår, at eleven udvikler uhensigtsmæssige strategier</a:t>
          </a:r>
          <a:endParaRPr lang="da-DK" sz="1500" kern="1200" dirty="0">
            <a:solidFill>
              <a:schemeClr val="bg1"/>
            </a:solidFill>
          </a:endParaRPr>
        </a:p>
      </dsp:txBody>
      <dsp:txXfrm>
        <a:off x="5119729" y="2299545"/>
        <a:ext cx="1616438" cy="1012348"/>
      </dsp:txXfrm>
    </dsp:sp>
    <dsp:sp modelId="{F82BF2EC-9C44-46AD-89CB-0AB7D94F7109}">
      <dsp:nvSpPr>
        <dsp:cNvPr id="0" name=""/>
        <dsp:cNvSpPr/>
      </dsp:nvSpPr>
      <dsp:spPr>
        <a:xfrm>
          <a:off x="3137180" y="562368"/>
          <a:ext cx="2991135" cy="2991135"/>
        </a:xfrm>
        <a:custGeom>
          <a:avLst/>
          <a:gdLst/>
          <a:ahLst/>
          <a:cxnLst/>
          <a:rect l="0" t="0" r="0" b="0"/>
          <a:pathLst>
            <a:path>
              <a:moveTo>
                <a:pt x="2206719" y="2811237"/>
              </a:moveTo>
              <a:arcTo wR="1495567" hR="1495567" stAng="3696462" swAng="340707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835823-E182-42D0-A175-27C16BFBA689}">
      <dsp:nvSpPr>
        <dsp:cNvPr id="0" name=""/>
        <dsp:cNvSpPr/>
      </dsp:nvSpPr>
      <dsp:spPr>
        <a:xfrm>
          <a:off x="2474563" y="2244779"/>
          <a:ext cx="1725970" cy="1121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da-DK" sz="1500" kern="1200" dirty="0">
              <a:solidFill>
                <a:schemeClr val="bg1"/>
              </a:solidFill>
              <a:latin typeface="Calibri"/>
              <a:ea typeface="Calibri"/>
              <a:cs typeface="Calibri"/>
            </a:rPr>
            <a:t>Vi forebygger nederlag hos eleven</a:t>
          </a:r>
          <a:endParaRPr lang="da-DK" sz="1500" kern="1200" dirty="0">
            <a:solidFill>
              <a:schemeClr val="bg1"/>
            </a:solidFill>
          </a:endParaRPr>
        </a:p>
      </dsp:txBody>
      <dsp:txXfrm>
        <a:off x="2529329" y="2299545"/>
        <a:ext cx="1616438" cy="1012348"/>
      </dsp:txXfrm>
    </dsp:sp>
    <dsp:sp modelId="{9E36D55D-25D1-4459-B4E9-AE1ABDD525BE}">
      <dsp:nvSpPr>
        <dsp:cNvPr id="0" name=""/>
        <dsp:cNvSpPr/>
      </dsp:nvSpPr>
      <dsp:spPr>
        <a:xfrm>
          <a:off x="3137180" y="562368"/>
          <a:ext cx="2991135" cy="2991135"/>
        </a:xfrm>
        <a:custGeom>
          <a:avLst/>
          <a:gdLst/>
          <a:ahLst/>
          <a:cxnLst/>
          <a:rect l="0" t="0" r="0" b="0"/>
          <a:pathLst>
            <a:path>
              <a:moveTo>
                <a:pt x="9873" y="1667131"/>
              </a:moveTo>
              <a:arcTo wR="1495567" hR="1495567" stAng="10404770" swAng="364534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FC9D1-12EB-4DFA-8655-9B7EBF6EE075}">
      <dsp:nvSpPr>
        <dsp:cNvPr id="0" name=""/>
        <dsp:cNvSpPr/>
      </dsp:nvSpPr>
      <dsp:spPr>
        <a:xfrm>
          <a:off x="3041" y="4460"/>
          <a:ext cx="2965822" cy="9149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da-DK" sz="1800" kern="1200" dirty="0">
              <a:latin typeface="Aptos Display" panose="020F0302020204030204"/>
            </a:rPr>
            <a:t>Obligatorisk redskab til sprogvurdering i børnehaveklassen</a:t>
          </a:r>
          <a:endParaRPr lang="da-DK" sz="1800" kern="1200" dirty="0"/>
        </a:p>
      </dsp:txBody>
      <dsp:txXfrm>
        <a:off x="3041" y="4460"/>
        <a:ext cx="2965822" cy="914982"/>
      </dsp:txXfrm>
    </dsp:sp>
    <dsp:sp modelId="{A2585D5B-5205-42E9-9681-2985E24EC499}">
      <dsp:nvSpPr>
        <dsp:cNvPr id="0" name=""/>
        <dsp:cNvSpPr/>
      </dsp:nvSpPr>
      <dsp:spPr>
        <a:xfrm>
          <a:off x="3041" y="919443"/>
          <a:ext cx="2965822" cy="340465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Skal bidrage til at undervisningen imødekommer både klassens og den enkelte elevs forudsætninger fra start 0. klasse</a:t>
          </a:r>
          <a:endParaRPr lang="da-DK" sz="1800" kern="1200" dirty="0">
            <a:latin typeface="Aptos Display" panose="020F0302020204030204"/>
          </a:endParaRPr>
        </a:p>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Skal bidrage til systematisk og ensartet vurdering nationalt</a:t>
          </a:r>
          <a:endParaRPr lang="da-DK" sz="1800" kern="1200" dirty="0">
            <a:latin typeface="Aptos Display" panose="020F0302020204030204"/>
          </a:endParaRPr>
        </a:p>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Iværksættes skoleåret 24/25</a:t>
          </a:r>
          <a:endParaRPr lang="da-DK" sz="1800" kern="1200" dirty="0">
            <a:latin typeface="Aptos Display" panose="020F0302020204030204"/>
          </a:endParaRPr>
        </a:p>
      </dsp:txBody>
      <dsp:txXfrm>
        <a:off x="3041" y="919443"/>
        <a:ext cx="2965822" cy="3404657"/>
      </dsp:txXfrm>
    </dsp:sp>
    <dsp:sp modelId="{083BA90D-B95C-48CE-BF7A-40C0D5771817}">
      <dsp:nvSpPr>
        <dsp:cNvPr id="0" name=""/>
        <dsp:cNvSpPr/>
      </dsp:nvSpPr>
      <dsp:spPr>
        <a:xfrm>
          <a:off x="3384079" y="4460"/>
          <a:ext cx="2965822" cy="9149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da-DK" sz="1800" kern="1200" dirty="0">
              <a:latin typeface="Aptos Display" panose="020F0302020204030204"/>
            </a:rPr>
            <a:t>Screening for læsevanskeligheder i 1. klasse</a:t>
          </a:r>
          <a:endParaRPr lang="da-DK" sz="1800" kern="1200" dirty="0"/>
        </a:p>
      </dsp:txBody>
      <dsp:txXfrm>
        <a:off x="3384079" y="4460"/>
        <a:ext cx="2965822" cy="914982"/>
      </dsp:txXfrm>
    </dsp:sp>
    <dsp:sp modelId="{43B1503B-3A5C-4B5B-9D14-DB8B09AFEBDA}">
      <dsp:nvSpPr>
        <dsp:cNvPr id="0" name=""/>
        <dsp:cNvSpPr/>
      </dsp:nvSpPr>
      <dsp:spPr>
        <a:xfrm>
          <a:off x="3384079" y="919443"/>
          <a:ext cx="2965822" cy="340465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IT-støttet klassebaseret screening for læsevanskeligheder</a:t>
          </a:r>
        </a:p>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Skal medvirke til at skolerne bedre kan identificere elever med </a:t>
          </a:r>
          <a:r>
            <a:rPr lang="da-DK" sz="1800" kern="1200" dirty="0">
              <a:latin typeface="Corbel"/>
            </a:rPr>
            <a:t>læsevanskeligheder</a:t>
          </a:r>
        </a:p>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Skal bidrage til at skolerne får et bedre fagligt grundlag for at opdage elever der bør gennemføre Risikotest for ordblindhed</a:t>
          </a:r>
          <a:endParaRPr lang="da-DK" sz="1800" kern="1200" dirty="0">
            <a:latin typeface="Aptos Display" panose="020F0302020204030204"/>
          </a:endParaRPr>
        </a:p>
      </dsp:txBody>
      <dsp:txXfrm>
        <a:off x="3384079" y="919443"/>
        <a:ext cx="2965822" cy="3404657"/>
      </dsp:txXfrm>
    </dsp:sp>
    <dsp:sp modelId="{13848612-081D-412F-860B-885A7DE5C13F}">
      <dsp:nvSpPr>
        <dsp:cNvPr id="0" name=""/>
        <dsp:cNvSpPr/>
      </dsp:nvSpPr>
      <dsp:spPr>
        <a:xfrm>
          <a:off x="6765117" y="4460"/>
          <a:ext cx="2965822" cy="9149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da-DK" sz="1800" kern="1200" dirty="0">
              <a:latin typeface="Aptos Display" panose="020F0302020204030204"/>
            </a:rPr>
            <a:t>Risikotest for ordblindhed</a:t>
          </a:r>
          <a:endParaRPr lang="da-DK" sz="1800" kern="1200" dirty="0"/>
        </a:p>
      </dsp:txBody>
      <dsp:txXfrm>
        <a:off x="6765117" y="4460"/>
        <a:ext cx="2965822" cy="914982"/>
      </dsp:txXfrm>
    </dsp:sp>
    <dsp:sp modelId="{9B9EC602-6B32-43C9-B7A9-30D1FEBE2E5A}">
      <dsp:nvSpPr>
        <dsp:cNvPr id="0" name=""/>
        <dsp:cNvSpPr/>
      </dsp:nvSpPr>
      <dsp:spPr>
        <a:xfrm>
          <a:off x="6765117" y="919443"/>
          <a:ext cx="2965822" cy="340465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Obligatorisk at tilbyde elever med specifikke tegn på læsevanskeligheder Risikotest for Ordblindhed</a:t>
          </a:r>
          <a:endParaRPr lang="da-DK" sz="1800" kern="1200" dirty="0">
            <a:latin typeface="Aptos Display" panose="020F0302020204030204"/>
          </a:endParaRPr>
        </a:p>
        <a:p>
          <a:pPr marL="171450" lvl="1" indent="-171450" algn="l" defTabSz="800100" rtl="0">
            <a:lnSpc>
              <a:spcPct val="90000"/>
            </a:lnSpc>
            <a:spcBef>
              <a:spcPct val="0"/>
            </a:spcBef>
            <a:spcAft>
              <a:spcPct val="15000"/>
            </a:spcAft>
            <a:buChar char="•"/>
          </a:pPr>
          <a:r>
            <a:rPr lang="da-DK" sz="1800" kern="1200" dirty="0">
              <a:solidFill>
                <a:srgbClr val="000000"/>
              </a:solidFill>
              <a:latin typeface="Corbel"/>
            </a:rPr>
            <a:t>Kan anvendes slut BH-klasse, midt 1. og slut 1. </a:t>
          </a:r>
          <a:r>
            <a:rPr lang="da-DK" sz="1800" kern="1200" dirty="0">
              <a:latin typeface="Corbel"/>
            </a:rPr>
            <a:t>klasse</a:t>
          </a:r>
          <a:endParaRPr lang="da-DK" sz="1800" kern="1200" dirty="0">
            <a:latin typeface="Aptos Display" panose="020F0302020204030204"/>
          </a:endParaRPr>
        </a:p>
      </dsp:txBody>
      <dsp:txXfrm>
        <a:off x="6765117" y="919443"/>
        <a:ext cx="2965822" cy="3404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65DE5-F8B2-4FB2-9D72-BF4C34D60154}">
      <dsp:nvSpPr>
        <dsp:cNvPr id="0" name=""/>
        <dsp:cNvSpPr/>
      </dsp:nvSpPr>
      <dsp:spPr>
        <a:xfrm>
          <a:off x="1119707" y="0"/>
          <a:ext cx="5668131" cy="354258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4CC0A-9F20-4257-9598-FED9882F5A61}">
      <dsp:nvSpPr>
        <dsp:cNvPr id="0" name=""/>
        <dsp:cNvSpPr/>
      </dsp:nvSpPr>
      <dsp:spPr>
        <a:xfrm>
          <a:off x="1839560" y="2445090"/>
          <a:ext cx="147371" cy="1473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950C8-99BE-473C-B1AD-DBF7006BC0A6}">
      <dsp:nvSpPr>
        <dsp:cNvPr id="0" name=""/>
        <dsp:cNvSpPr/>
      </dsp:nvSpPr>
      <dsp:spPr>
        <a:xfrm>
          <a:off x="1913245" y="2518775"/>
          <a:ext cx="1320674" cy="10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89" tIns="0" rIns="0" bIns="0" numCol="1" spcCol="1270" anchor="t" anchorCtr="0">
          <a:noAutofit/>
        </a:bodyPr>
        <a:lstStyle/>
        <a:p>
          <a:pPr marL="0" lvl="0" indent="0" algn="l" defTabSz="844550">
            <a:lnSpc>
              <a:spcPct val="90000"/>
            </a:lnSpc>
            <a:spcBef>
              <a:spcPct val="0"/>
            </a:spcBef>
            <a:spcAft>
              <a:spcPct val="35000"/>
            </a:spcAft>
            <a:buNone/>
          </a:pPr>
          <a:r>
            <a:rPr lang="da-DK" sz="1900" kern="1200" dirty="0">
              <a:latin typeface="Aptos Display" panose="020F0302020204030204"/>
            </a:rPr>
            <a:t>Indskoling</a:t>
          </a:r>
          <a:endParaRPr lang="da-DK" sz="1900" kern="1200" dirty="0"/>
        </a:p>
        <a:p>
          <a:pPr marL="114300" lvl="1" indent="-114300" algn="l" defTabSz="666750" rtl="0">
            <a:lnSpc>
              <a:spcPct val="90000"/>
            </a:lnSpc>
            <a:spcBef>
              <a:spcPct val="0"/>
            </a:spcBef>
            <a:spcAft>
              <a:spcPct val="15000"/>
            </a:spcAft>
            <a:buChar char="•"/>
          </a:pPr>
          <a:r>
            <a:rPr lang="da-DK" sz="1500" kern="1200" dirty="0">
              <a:latin typeface="Aptos Display" panose="020F0302020204030204"/>
            </a:rPr>
            <a:t>Mundtlighed dominerer</a:t>
          </a:r>
        </a:p>
      </dsp:txBody>
      <dsp:txXfrm>
        <a:off x="1913245" y="2518775"/>
        <a:ext cx="1320674" cy="1023806"/>
      </dsp:txXfrm>
    </dsp:sp>
    <dsp:sp modelId="{6D436848-6C88-4770-90F0-8A9700D4E237}">
      <dsp:nvSpPr>
        <dsp:cNvPr id="0" name=""/>
        <dsp:cNvSpPr/>
      </dsp:nvSpPr>
      <dsp:spPr>
        <a:xfrm>
          <a:off x="3140396" y="1482216"/>
          <a:ext cx="266402" cy="266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A6282-7C8F-483F-BCF5-1EC2CB2CEBA9}">
      <dsp:nvSpPr>
        <dsp:cNvPr id="0" name=""/>
        <dsp:cNvSpPr/>
      </dsp:nvSpPr>
      <dsp:spPr>
        <a:xfrm>
          <a:off x="3273597" y="1615417"/>
          <a:ext cx="1360351" cy="19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61" tIns="0" rIns="0" bIns="0" numCol="1" spcCol="1270" anchor="t" anchorCtr="0">
          <a:noAutofit/>
        </a:bodyPr>
        <a:lstStyle/>
        <a:p>
          <a:pPr marL="0" lvl="0" indent="0" algn="l" defTabSz="844550">
            <a:lnSpc>
              <a:spcPct val="90000"/>
            </a:lnSpc>
            <a:spcBef>
              <a:spcPct val="0"/>
            </a:spcBef>
            <a:spcAft>
              <a:spcPct val="35000"/>
            </a:spcAft>
            <a:buNone/>
          </a:pPr>
          <a:r>
            <a:rPr lang="da-DK" sz="1900" kern="1200" dirty="0">
              <a:latin typeface="Aptos Display" panose="020F0302020204030204"/>
            </a:rPr>
            <a:t>Mellemtrin</a:t>
          </a:r>
          <a:endParaRPr lang="da-DK" sz="1900" kern="1200" dirty="0"/>
        </a:p>
        <a:p>
          <a:pPr marL="114300" lvl="1" indent="-114300" algn="l" defTabSz="666750" rtl="0">
            <a:lnSpc>
              <a:spcPct val="90000"/>
            </a:lnSpc>
            <a:spcBef>
              <a:spcPct val="0"/>
            </a:spcBef>
            <a:spcAft>
              <a:spcPct val="15000"/>
            </a:spcAft>
            <a:buChar char="•"/>
          </a:pPr>
          <a:r>
            <a:rPr lang="da-DK" sz="1500" kern="1200" dirty="0">
              <a:latin typeface="Aptos Display" panose="020F0302020204030204"/>
            </a:rPr>
            <a:t>Skriftlighed som begyndende vej til læring</a:t>
          </a:r>
        </a:p>
      </dsp:txBody>
      <dsp:txXfrm>
        <a:off x="3273597" y="1615417"/>
        <a:ext cx="1360351" cy="1927164"/>
      </dsp:txXfrm>
    </dsp:sp>
    <dsp:sp modelId="{833BED0B-7271-4E9C-BC5D-B2EEE43780A0}">
      <dsp:nvSpPr>
        <dsp:cNvPr id="0" name=""/>
        <dsp:cNvSpPr/>
      </dsp:nvSpPr>
      <dsp:spPr>
        <a:xfrm>
          <a:off x="4704800" y="896273"/>
          <a:ext cx="368428" cy="3684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4F1E6-9900-41B0-86BD-1F2A60A81CDF}">
      <dsp:nvSpPr>
        <dsp:cNvPr id="0" name=""/>
        <dsp:cNvSpPr/>
      </dsp:nvSpPr>
      <dsp:spPr>
        <a:xfrm>
          <a:off x="4889014" y="1080487"/>
          <a:ext cx="1360351" cy="246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223" tIns="0" rIns="0" bIns="0" numCol="1" spcCol="1270" anchor="t" anchorCtr="0">
          <a:noAutofit/>
        </a:bodyPr>
        <a:lstStyle/>
        <a:p>
          <a:pPr marL="0" lvl="0" indent="0" algn="l" defTabSz="844550">
            <a:lnSpc>
              <a:spcPct val="90000"/>
            </a:lnSpc>
            <a:spcBef>
              <a:spcPct val="0"/>
            </a:spcBef>
            <a:spcAft>
              <a:spcPct val="35000"/>
            </a:spcAft>
            <a:buNone/>
          </a:pPr>
          <a:r>
            <a:rPr lang="da-DK" sz="1900" kern="1200" dirty="0">
              <a:latin typeface="Aptos Display" panose="020F0302020204030204"/>
            </a:rPr>
            <a:t>Udskoling</a:t>
          </a:r>
          <a:endParaRPr lang="da-DK" sz="1900" kern="1200" dirty="0"/>
        </a:p>
        <a:p>
          <a:pPr marL="114300" lvl="1" indent="-114300" algn="l" defTabSz="666750" rtl="0">
            <a:lnSpc>
              <a:spcPct val="90000"/>
            </a:lnSpc>
            <a:spcBef>
              <a:spcPct val="0"/>
            </a:spcBef>
            <a:spcAft>
              <a:spcPct val="15000"/>
            </a:spcAft>
            <a:buChar char="•"/>
          </a:pPr>
          <a:r>
            <a:rPr lang="da-DK" sz="1500" kern="1200" dirty="0">
              <a:latin typeface="Aptos Display" panose="020F0302020204030204"/>
            </a:rPr>
            <a:t>Længere tekster</a:t>
          </a:r>
        </a:p>
        <a:p>
          <a:pPr marL="114300" lvl="1" indent="-114300" algn="l" defTabSz="666750" rtl="0">
            <a:lnSpc>
              <a:spcPct val="90000"/>
            </a:lnSpc>
            <a:spcBef>
              <a:spcPct val="0"/>
            </a:spcBef>
            <a:spcAft>
              <a:spcPct val="15000"/>
            </a:spcAft>
            <a:buChar char="•"/>
          </a:pPr>
          <a:r>
            <a:rPr lang="da-DK" sz="1500" kern="1200" dirty="0">
              <a:latin typeface="Aptos Display" panose="020F0302020204030204"/>
            </a:rPr>
            <a:t>Flere fagbegreber og lavfrekvente ord</a:t>
          </a:r>
        </a:p>
      </dsp:txBody>
      <dsp:txXfrm>
        <a:off x="4889014" y="1080487"/>
        <a:ext cx="1360351" cy="2462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ECEB8-9BAC-467B-8F3A-2E2C762CC798}">
      <dsp:nvSpPr>
        <dsp:cNvPr id="0" name=""/>
        <dsp:cNvSpPr/>
      </dsp:nvSpPr>
      <dsp:spPr>
        <a:xfrm>
          <a:off x="793" y="354492"/>
          <a:ext cx="3092755" cy="18556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alibri"/>
              <a:ea typeface="Calibri"/>
              <a:cs typeface="Calibri"/>
            </a:rPr>
            <a:t>Lad </a:t>
          </a:r>
          <a:r>
            <a:rPr lang="en-US" sz="2600" kern="1200" dirty="0" err="1">
              <a:latin typeface="Calibri"/>
              <a:ea typeface="Calibri"/>
              <a:cs typeface="Calibri"/>
            </a:rPr>
            <a:t>ikke</a:t>
          </a:r>
          <a:r>
            <a:rPr lang="en-US" sz="2600" kern="1200" dirty="0">
              <a:latin typeface="Calibri"/>
              <a:ea typeface="Calibri"/>
              <a:cs typeface="Calibri"/>
            </a:rPr>
            <a:t> </a:t>
          </a:r>
          <a:r>
            <a:rPr lang="en-US" sz="2600" kern="1200" dirty="0" err="1">
              <a:latin typeface="Calibri"/>
              <a:ea typeface="Calibri"/>
              <a:cs typeface="Calibri"/>
            </a:rPr>
            <a:t>ordblindheden</a:t>
          </a:r>
          <a:r>
            <a:rPr lang="en-US" sz="2600" kern="1200" dirty="0">
              <a:latin typeface="Calibri"/>
              <a:ea typeface="Calibri"/>
              <a:cs typeface="Calibri"/>
            </a:rPr>
            <a:t> </a:t>
          </a:r>
          <a:r>
            <a:rPr lang="en-US" sz="2600" kern="1200" dirty="0" err="1">
              <a:latin typeface="Calibri"/>
              <a:ea typeface="Calibri"/>
              <a:cs typeface="Calibri"/>
            </a:rPr>
            <a:t>være</a:t>
          </a:r>
          <a:r>
            <a:rPr lang="en-US" sz="2600" kern="1200" dirty="0">
              <a:latin typeface="Calibri"/>
              <a:ea typeface="Calibri"/>
              <a:cs typeface="Calibri"/>
            </a:rPr>
            <a:t> den </a:t>
          </a:r>
          <a:r>
            <a:rPr lang="en-US" sz="2600" kern="1200" dirty="0" err="1">
              <a:latin typeface="Calibri"/>
              <a:ea typeface="Calibri"/>
              <a:cs typeface="Calibri"/>
            </a:rPr>
            <a:t>bærende</a:t>
          </a:r>
          <a:r>
            <a:rPr lang="en-US" sz="2600" kern="1200" dirty="0">
              <a:latin typeface="Calibri"/>
              <a:ea typeface="Calibri"/>
              <a:cs typeface="Calibri"/>
            </a:rPr>
            <a:t> </a:t>
          </a:r>
          <a:r>
            <a:rPr lang="en-US" sz="2600" kern="1200" dirty="0" err="1">
              <a:latin typeface="Calibri"/>
              <a:ea typeface="Calibri"/>
              <a:cs typeface="Calibri"/>
            </a:rPr>
            <a:t>fortælling</a:t>
          </a:r>
          <a:r>
            <a:rPr lang="en-US" sz="2600" kern="1200" dirty="0">
              <a:latin typeface="Calibri"/>
              <a:ea typeface="Calibri"/>
              <a:cs typeface="Calibri"/>
            </a:rPr>
            <a:t> om </a:t>
          </a:r>
          <a:r>
            <a:rPr lang="en-US" sz="2600" kern="1200" dirty="0" err="1">
              <a:latin typeface="Calibri"/>
              <a:ea typeface="Calibri"/>
              <a:cs typeface="Calibri"/>
            </a:rPr>
            <a:t>barnet</a:t>
          </a:r>
          <a:endParaRPr lang="da-DK" sz="2600" kern="1200" dirty="0">
            <a:latin typeface="Calibri"/>
            <a:ea typeface="Calibri"/>
            <a:cs typeface="Calibri"/>
          </a:endParaRPr>
        </a:p>
      </dsp:txBody>
      <dsp:txXfrm>
        <a:off x="793" y="354492"/>
        <a:ext cx="3092755" cy="1855653"/>
      </dsp:txXfrm>
    </dsp:sp>
    <dsp:sp modelId="{6F268923-32EC-46E2-87AC-F6F49A504B23}">
      <dsp:nvSpPr>
        <dsp:cNvPr id="0" name=""/>
        <dsp:cNvSpPr/>
      </dsp:nvSpPr>
      <dsp:spPr>
        <a:xfrm>
          <a:off x="3402823" y="354492"/>
          <a:ext cx="3092755" cy="18556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latin typeface="Calibri"/>
              <a:ea typeface="Calibri"/>
              <a:cs typeface="Calibri"/>
            </a:rPr>
            <a:t>Støt op om LST*</a:t>
          </a:r>
          <a:endParaRPr lang="da-DK" sz="2600" kern="1200" dirty="0">
            <a:latin typeface="Calibri"/>
            <a:ea typeface="Calibri"/>
            <a:cs typeface="Calibri"/>
          </a:endParaRPr>
        </a:p>
        <a:p>
          <a:pPr marL="228600" lvl="1" indent="-228600" algn="l" defTabSz="889000">
            <a:lnSpc>
              <a:spcPct val="90000"/>
            </a:lnSpc>
            <a:spcBef>
              <a:spcPct val="0"/>
            </a:spcBef>
            <a:spcAft>
              <a:spcPct val="15000"/>
            </a:spcAft>
            <a:buChar char="•"/>
          </a:pPr>
          <a:r>
            <a:rPr lang="en-US" sz="2000" kern="1200" dirty="0">
              <a:latin typeface="Calibri"/>
              <a:ea typeface="Calibri"/>
              <a:cs typeface="Calibri"/>
            </a:rPr>
            <a:t>Vær nysgerrige på LST</a:t>
          </a:r>
        </a:p>
        <a:p>
          <a:pPr marL="228600" lvl="1" indent="-228600" algn="l" defTabSz="889000">
            <a:lnSpc>
              <a:spcPct val="90000"/>
            </a:lnSpc>
            <a:spcBef>
              <a:spcPct val="0"/>
            </a:spcBef>
            <a:spcAft>
              <a:spcPct val="15000"/>
            </a:spcAft>
            <a:buChar char="•"/>
          </a:pPr>
          <a:r>
            <a:rPr lang="en-US" sz="2000" kern="1200" dirty="0">
              <a:latin typeface="Calibri"/>
              <a:ea typeface="Calibri"/>
              <a:cs typeface="Calibri"/>
            </a:rPr>
            <a:t>Italesæt det positivt</a:t>
          </a:r>
        </a:p>
      </dsp:txBody>
      <dsp:txXfrm>
        <a:off x="3402823" y="354492"/>
        <a:ext cx="3092755" cy="1855653"/>
      </dsp:txXfrm>
    </dsp:sp>
    <dsp:sp modelId="{7DE95D04-D7AA-4BDD-BA79-8C3992EACA13}">
      <dsp:nvSpPr>
        <dsp:cNvPr id="0" name=""/>
        <dsp:cNvSpPr/>
      </dsp:nvSpPr>
      <dsp:spPr>
        <a:xfrm>
          <a:off x="793" y="2519420"/>
          <a:ext cx="3092755" cy="18556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err="1">
              <a:latin typeface="Calibri"/>
              <a:ea typeface="Calibri"/>
              <a:cs typeface="Calibri"/>
            </a:rPr>
            <a:t>Vær</a:t>
          </a:r>
          <a:r>
            <a:rPr lang="en-US" sz="2600" kern="1200" dirty="0">
              <a:latin typeface="Calibri"/>
              <a:ea typeface="Calibri"/>
              <a:cs typeface="Calibri"/>
            </a:rPr>
            <a:t> positive rollemodeller</a:t>
          </a:r>
          <a:endParaRPr lang="da-DK" sz="2600" kern="1200" dirty="0"/>
        </a:p>
      </dsp:txBody>
      <dsp:txXfrm>
        <a:off x="793" y="2519420"/>
        <a:ext cx="3092755" cy="1855653"/>
      </dsp:txXfrm>
    </dsp:sp>
    <dsp:sp modelId="{3F44FDE6-E1C8-4DF1-8E5A-47CE5DDD55DC}">
      <dsp:nvSpPr>
        <dsp:cNvPr id="0" name=""/>
        <dsp:cNvSpPr/>
      </dsp:nvSpPr>
      <dsp:spPr>
        <a:xfrm>
          <a:off x="3402823" y="2519420"/>
          <a:ext cx="3092755" cy="18556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da-DK" sz="2600" kern="1200" dirty="0">
              <a:latin typeface="Aptos Display" panose="020F0302020204030204"/>
            </a:rPr>
            <a:t>Vær positive om fremtidens muligheder</a:t>
          </a:r>
          <a:endParaRPr lang="da-DK" sz="2600" kern="1200" dirty="0"/>
        </a:p>
      </dsp:txBody>
      <dsp:txXfrm>
        <a:off x="3402823" y="2519420"/>
        <a:ext cx="3092755" cy="185565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FD424-9EA4-41AC-8DC0-2F05A3AC4A54}" type="datetimeFigureOut">
              <a:t>07-03-2025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E70D7-355E-43F0-9CB2-27961B00B482}" type="slidenum">
              <a:t>‹nr.›</a:t>
            </a:fld>
            <a:endParaRPr lang="en-US"/>
          </a:p>
        </p:txBody>
      </p:sp>
    </p:spTree>
    <p:extLst>
      <p:ext uri="{BB962C8B-B14F-4D97-AF65-F5344CB8AC3E}">
        <p14:creationId xmlns:p14="http://schemas.microsoft.com/office/powerpoint/2010/main" val="68274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psu.d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psu.d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1000"/>
              </a:lnSpc>
              <a:spcAft>
                <a:spcPts val="1400"/>
              </a:spcAft>
            </a:pPr>
            <a:endParaRPr lang="da-DK">
              <a:ea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t>7</a:t>
            </a:fld>
            <a:endParaRPr lang="en-GB"/>
          </a:p>
        </p:txBody>
      </p:sp>
    </p:spTree>
    <p:extLst>
      <p:ext uri="{BB962C8B-B14F-4D97-AF65-F5344CB8AC3E}">
        <p14:creationId xmlns:p14="http://schemas.microsoft.com/office/powerpoint/2010/main" val="44776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Kravene</a:t>
            </a:r>
            <a:r>
              <a:rPr lang="da-DK" baseline="0"/>
              <a:t> til vores skriftsproglige færdigheder kan ændre sig gennem livet i takt med fx ændrede livsvilkår. </a:t>
            </a:r>
          </a:p>
          <a:p>
            <a:r>
              <a:rPr lang="da-DK" baseline="0"/>
              <a:t>Man får nyt job, indebærer kurser </a:t>
            </a:r>
            <a:r>
              <a:rPr lang="da-DK" baseline="0">
                <a:sym typeface="Wingdings" panose="05000000000000000000" pitchFamily="2" charset="2"/>
              </a:rPr>
              <a:t> ”kan jeg klare det”</a:t>
            </a:r>
            <a:endParaRPr lang="da-DK" baseline="0"/>
          </a:p>
          <a:p>
            <a:r>
              <a:rPr lang="da-DK" baseline="0">
                <a:sym typeface="Wingdings" panose="05000000000000000000" pitchFamily="2" charset="2"/>
              </a:rPr>
              <a:t>Når nye krav kommer i spil, kan de voksnes egen oplevelse af deres vanskeligheder ændre sig. </a:t>
            </a:r>
            <a:endParaRPr lang="da-DK" baseline="0"/>
          </a:p>
          <a:p>
            <a:r>
              <a:rPr lang="da-DK" baseline="0">
                <a:sym typeface="Wingdings" panose="05000000000000000000" pitchFamily="2" charset="2"/>
              </a:rPr>
              <a:t>Denne viden er selvfølgelig relevant for jer, fordi I sidder med forældre der oplever et nyt krav, når deres barn starter i skole. Pludselig er der ugeplaner, info på Aula fra skolebestyrelsen, skoleleder, lærere og SFO. Hvis man føler</a:t>
            </a:r>
            <a:r>
              <a:rPr lang="da-DK">
                <a:sym typeface="Wingdings" panose="05000000000000000000" pitchFamily="2" charset="2"/>
              </a:rPr>
              <a:t>,</a:t>
            </a:r>
            <a:r>
              <a:rPr lang="da-DK" baseline="0">
                <a:sym typeface="Wingdings" panose="05000000000000000000" pitchFamily="2" charset="2"/>
              </a:rPr>
              <a:t> det er krav, der overstiger ens færdigheder er det nemt at trække sig og eliminere kravet. Det vil Carina komme mere ind på senere. </a:t>
            </a:r>
            <a:r>
              <a:rPr lang="da-DK">
                <a:sym typeface="Wingdings" panose="05000000000000000000" pitchFamily="2" charset="2"/>
              </a:rPr>
              <a:t>Ændrede livsvilkår kan også komme ved at man bliver skilt, eller at man mister sin ægtefælle. I begge tilfælde kan man stå i en situation, hvor den der plejede at tage sig af alt det skriftlige pludselig ikke er der mere. </a:t>
            </a:r>
            <a:endParaRPr lang="en-US">
              <a:sym typeface="Wingdings" panose="05000000000000000000" pitchFamily="2" charset="2"/>
            </a:endParaRPr>
          </a:p>
          <a:p>
            <a:r>
              <a:rPr lang="da-DK" baseline="0">
                <a:sym typeface="Wingdings" panose="05000000000000000000" pitchFamily="2" charset="2"/>
              </a:rPr>
              <a:t>Mange skjuler </a:t>
            </a:r>
            <a:r>
              <a:rPr lang="da-DK">
                <a:sym typeface="Wingdings" panose="05000000000000000000" pitchFamily="2" charset="2"/>
              </a:rPr>
              <a:t>deres vanskeligheder</a:t>
            </a:r>
            <a:r>
              <a:rPr lang="da-DK" baseline="0">
                <a:sym typeface="Wingdings" panose="05000000000000000000" pitchFamily="2" charset="2"/>
              </a:rPr>
              <a:t> og bruger mange ressourcer på at skjule det. Følelsen af ikke at lykkes kommer mere i spil</a:t>
            </a:r>
            <a:r>
              <a:rPr lang="da-DK">
                <a:sym typeface="Wingdings" panose="05000000000000000000" pitchFamily="2" charset="2"/>
              </a:rPr>
              <a:t>, og det</a:t>
            </a:r>
            <a:r>
              <a:rPr lang="da-DK" baseline="0">
                <a:sym typeface="Wingdings" panose="05000000000000000000" pitchFamily="2" charset="2"/>
              </a:rPr>
              <a:t> bliver mere sårbart, når det handler om forældreskabet. Man kan ikke sige op fordi det er svært</a:t>
            </a:r>
            <a:r>
              <a:rPr lang="da-DK">
                <a:sym typeface="Wingdings" panose="05000000000000000000" pitchFamily="2" charset="2"/>
              </a:rPr>
              <a:t>..</a:t>
            </a:r>
            <a:r>
              <a:rPr lang="da-DK" baseline="0">
                <a:sym typeface="Wingdings" panose="05000000000000000000" pitchFamily="2" charset="2"/>
              </a:rPr>
              <a:t> Må formode at det ikke er lige så følelsesmæssigt hårdt på jobbet. Man kan skifte. </a:t>
            </a:r>
            <a:r>
              <a:rPr lang="da-DK">
                <a:sym typeface="Wingdings" panose="05000000000000000000" pitchFamily="2" charset="2"/>
              </a:rPr>
              <a:t>Man kan bedre leve med at ikke at slå til på jobbet. Det</a:t>
            </a:r>
            <a:r>
              <a:rPr lang="da-DK" baseline="0">
                <a:sym typeface="Wingdings" panose="05000000000000000000" pitchFamily="2" charset="2"/>
              </a:rPr>
              <a:t> er en antagelse.</a:t>
            </a:r>
            <a:endParaRPr lang="en-US"/>
          </a:p>
        </p:txBody>
      </p:sp>
      <p:sp>
        <p:nvSpPr>
          <p:cNvPr id="4" name="Pladsholder til slidenummer 3"/>
          <p:cNvSpPr>
            <a:spLocks noGrp="1"/>
          </p:cNvSpPr>
          <p:nvPr>
            <p:ph type="sldNum" sz="quarter" idx="10"/>
          </p:nvPr>
        </p:nvSpPr>
        <p:spPr/>
        <p:txBody>
          <a:bodyPr/>
          <a:lstStyle/>
          <a:p>
            <a:fld id="{A16CFAD1-D197-4A88-B173-A6412E995EE5}" type="slidenum">
              <a:rPr lang="en-GB" smtClean="0"/>
              <a:t>22</a:t>
            </a:fld>
            <a:endParaRPr lang="en-GB"/>
          </a:p>
        </p:txBody>
      </p:sp>
    </p:spTree>
    <p:extLst>
      <p:ext uri="{BB962C8B-B14F-4D97-AF65-F5344CB8AC3E}">
        <p14:creationId xmlns:p14="http://schemas.microsoft.com/office/powerpoint/2010/main" val="417550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a:t>
            </a:r>
            <a:r>
              <a:rPr lang="da-DK" baseline="0" dirty="0"/>
              <a:t> vores arbejde og erfaring med voksne i ordblindeundervisning ved vi, at der kan gå rigtig </a:t>
            </a:r>
            <a:r>
              <a:rPr lang="da-DK" dirty="0"/>
              <a:t>lang</a:t>
            </a:r>
            <a:r>
              <a:rPr lang="da-DK" baseline="0" dirty="0"/>
              <a:t> tid fra de hører om muligheden for test til de rent faktisk kontakter </a:t>
            </a:r>
            <a:r>
              <a:rPr lang="da-DK" baseline="0" dirty="0" err="1"/>
              <a:t>udd.institution</a:t>
            </a:r>
            <a:r>
              <a:rPr lang="da-DK" baseline="0" dirty="0"/>
              <a:t> og bliver testet. </a:t>
            </a:r>
          </a:p>
          <a:p>
            <a:pPr>
              <a:defRPr/>
            </a:pPr>
            <a:r>
              <a:rPr lang="da-DK" baseline="0" dirty="0"/>
              <a:t>Produceret af Filmkompagniet i samarbejde med </a:t>
            </a:r>
            <a:r>
              <a:rPr lang="da-DK" dirty="0"/>
              <a:t>Professionshøjskolen Absalon</a:t>
            </a:r>
            <a:r>
              <a:rPr lang="da-DK" baseline="0" dirty="0"/>
              <a:t>. Klippet her illustrerer netop min pointe. Når der er tale om voksne der tidligt har slået sig på </a:t>
            </a:r>
            <a:r>
              <a:rPr lang="da-DK" dirty="0"/>
              <a:t>det at gå i skole</a:t>
            </a:r>
            <a:r>
              <a:rPr lang="da-DK" baseline="0" dirty="0"/>
              <a:t> og deres vanskeligheder med læsning og skrivning, så sætter det spor. Hvorfor skal I vide dette? I skal vide, at selvom I sidder med forældre, hvor det er tydeligt for jer, at det kunne være en god idé med en ordblindetest og måske ordblindeundervisning, og de ikke reagerer på jeres tilbud/forslag, så skal I vide, at I har plantet et frø. Det er okay, at </a:t>
            </a:r>
            <a:r>
              <a:rPr lang="da-DK" dirty="0"/>
              <a:t>forældrene </a:t>
            </a:r>
            <a:r>
              <a:rPr lang="da-DK" baseline="0" dirty="0"/>
              <a:t>ikke reagerer med det samme. Der kan gå flere år, og det er urealistisk af jer som skole at forvente, at I kan ”fikse” det hele nu. Men I sår et frø, og så skal I selvfølgelig stå parat, når og hvis det bliver grebet. Her har vi et åbent vindue, og det kan være kort.</a:t>
            </a:r>
            <a:endParaRPr lang="da-DK" baseline="0">
              <a:ea typeface="Calibri"/>
              <a:cs typeface="Calibri"/>
            </a:endParaRPr>
          </a:p>
          <a:p>
            <a:endParaRPr lang="da-DK" baseline="0"/>
          </a:p>
        </p:txBody>
      </p:sp>
      <p:sp>
        <p:nvSpPr>
          <p:cNvPr id="4" name="Pladsholder til slidenummer 3"/>
          <p:cNvSpPr>
            <a:spLocks noGrp="1"/>
          </p:cNvSpPr>
          <p:nvPr>
            <p:ph type="sldNum" sz="quarter" idx="10"/>
          </p:nvPr>
        </p:nvSpPr>
        <p:spPr/>
        <p:txBody>
          <a:bodyPr/>
          <a:lstStyle/>
          <a:p>
            <a:fld id="{A16CFAD1-D197-4A88-B173-A6412E995EE5}" type="slidenum">
              <a:rPr lang="en-GB" smtClean="0"/>
              <a:t>23</a:t>
            </a:fld>
            <a:endParaRPr lang="en-GB"/>
          </a:p>
        </p:txBody>
      </p:sp>
    </p:spTree>
    <p:extLst>
      <p:ext uri="{BB962C8B-B14F-4D97-AF65-F5344CB8AC3E}">
        <p14:creationId xmlns:p14="http://schemas.microsoft.com/office/powerpoint/2010/main" val="44409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Hvorfor er det</a:t>
            </a:r>
            <a:r>
              <a:rPr lang="da-DK" baseline="0"/>
              <a:t> </a:t>
            </a:r>
            <a:r>
              <a:rPr lang="da-DK"/>
              <a:t>så, at det kan være så følelsesmæssigt</a:t>
            </a:r>
            <a:r>
              <a:rPr lang="da-DK" baseline="0"/>
              <a:t> for voksne ordblinde at blive konfronteret med deres ordblindhed og skriftsprogsvanskeligheder?</a:t>
            </a:r>
            <a:endParaRPr lang="da-DK"/>
          </a:p>
          <a:p>
            <a:r>
              <a:rPr lang="da-DK"/>
              <a:t>Emotionelle følger:</a:t>
            </a:r>
            <a:r>
              <a:rPr lang="da-DK" baseline="0"/>
              <a:t> Altså følger der påvirker deres følelsesliv.</a:t>
            </a:r>
            <a:endParaRPr lang="da-DK"/>
          </a:p>
          <a:p>
            <a:r>
              <a:rPr lang="da-DK"/>
              <a:t>Vi må forstå, at mange af</a:t>
            </a:r>
            <a:r>
              <a:rPr lang="da-DK" baseline="0"/>
              <a:t> de ordblinde forældre I møder, har haft en helt anden skolegang end den, deres børn ser ind i. Mange voksne har oplevet, at skolen er lig med nederlag og taler ind i en forståelsesramme, hvor de har følt utilstrækkelighed og måske endda uduelighed. De har fået opbygget en fortælling om at være dumme. Når vi eller en arbejdsplads taler ind i evt. test og undervisning på ”skole”, vil de have en umiddelbar og automatisk reaktion af flugt. Alarmhjernen bliver sat i gang med det samme. De skal ikke tilbage på skolebænken. Og hvordan skulle de kunne vide, at ordblindeundervisning er og bør være noget helt andet, end det de oplevede som børn. Vi har brug for de gode fortællinger, for de fleste der går til OBU er faktisk meget glade for det og går ofte flere år.</a:t>
            </a:r>
            <a:endParaRPr lang="en-US"/>
          </a:p>
          <a:p>
            <a:endParaRPr lang="en-US"/>
          </a:p>
        </p:txBody>
      </p:sp>
      <p:sp>
        <p:nvSpPr>
          <p:cNvPr id="4" name="Pladsholder til slidenummer 3"/>
          <p:cNvSpPr>
            <a:spLocks noGrp="1"/>
          </p:cNvSpPr>
          <p:nvPr>
            <p:ph type="sldNum" sz="quarter" idx="10"/>
          </p:nvPr>
        </p:nvSpPr>
        <p:spPr/>
        <p:txBody>
          <a:bodyPr/>
          <a:lstStyle/>
          <a:p>
            <a:fld id="{A16CFAD1-D197-4A88-B173-A6412E995EE5}" type="slidenum">
              <a:rPr lang="en-GB" smtClean="0"/>
              <a:t>24</a:t>
            </a:fld>
            <a:endParaRPr lang="en-GB"/>
          </a:p>
        </p:txBody>
      </p:sp>
    </p:spTree>
    <p:extLst>
      <p:ext uri="{BB962C8B-B14F-4D97-AF65-F5344CB8AC3E}">
        <p14:creationId xmlns:p14="http://schemas.microsoft.com/office/powerpoint/2010/main" val="284738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200" dirty="0"/>
              <a:t>Vi har nogle voksne ordblinde som pt. ikke opsøger hjælp</a:t>
            </a:r>
            <a:r>
              <a:rPr lang="da-DK" dirty="0"/>
              <a:t>, som måske ikke ved at de er ordblinde:</a:t>
            </a:r>
            <a:r>
              <a:rPr lang="da-DK" sz="1200" dirty="0"/>
              <a:t> det kan der</a:t>
            </a:r>
            <a:r>
              <a:rPr lang="da-DK" sz="1200" baseline="0" dirty="0"/>
              <a:t> være forskellige årsager til.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Vi har </a:t>
            </a:r>
            <a:r>
              <a:rPr lang="da-DK" dirty="0"/>
              <a:t>skoler</a:t>
            </a:r>
            <a:r>
              <a:rPr lang="da-DK" sz="1200" baseline="0" dirty="0"/>
              <a:t> der ønsker forældrene til de børn der testes ordblinde som samarbejdspartnere.</a:t>
            </a:r>
            <a:endParaRPr lang="da-DK" sz="1200" baseline="0" dirty="0">
              <a:ea typeface="Calibri"/>
              <a:cs typeface="Calibri"/>
            </a:endParaRPr>
          </a:p>
          <a:p>
            <a:pPr>
              <a:defRPr/>
            </a:pPr>
            <a:r>
              <a:rPr lang="da-DK" sz="1200" baseline="0" dirty="0"/>
              <a:t>Kan vi få koblet de to områder så det bliver </a:t>
            </a:r>
            <a:r>
              <a:rPr lang="da-DK" sz="1200" baseline="0" dirty="0" err="1"/>
              <a:t>win</a:t>
            </a:r>
            <a:r>
              <a:rPr lang="da-DK" sz="1200" baseline="0" dirty="0"/>
              <a:t> </a:t>
            </a:r>
            <a:r>
              <a:rPr lang="da-DK" sz="1200" baseline="0" dirty="0" err="1"/>
              <a:t>win</a:t>
            </a:r>
            <a:r>
              <a:rPr lang="da-DK" sz="1200" baseline="0" dirty="0"/>
              <a:t> for begge?</a:t>
            </a:r>
            <a:r>
              <a:rPr lang="da-DK" dirty="0"/>
              <a:t> Det er det forsøget her taler ind i.</a:t>
            </a:r>
            <a:endParaRPr lang="da-DK" sz="1200" baseline="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a:p>
          <a:p>
            <a:endParaRPr lang="en-US"/>
          </a:p>
        </p:txBody>
      </p:sp>
      <p:sp>
        <p:nvSpPr>
          <p:cNvPr id="4" name="Pladsholder til slidenummer 3"/>
          <p:cNvSpPr>
            <a:spLocks noGrp="1"/>
          </p:cNvSpPr>
          <p:nvPr>
            <p:ph type="sldNum" sz="quarter" idx="10"/>
          </p:nvPr>
        </p:nvSpPr>
        <p:spPr/>
        <p:txBody>
          <a:bodyPr/>
          <a:lstStyle/>
          <a:p>
            <a:fld id="{A16CFAD1-D197-4A88-B173-A6412E995EE5}" type="slidenum">
              <a:rPr lang="en-GB" smtClean="0"/>
              <a:t>25</a:t>
            </a:fld>
            <a:endParaRPr lang="en-GB"/>
          </a:p>
        </p:txBody>
      </p:sp>
    </p:spTree>
    <p:extLst>
      <p:ext uri="{BB962C8B-B14F-4D97-AF65-F5344CB8AC3E}">
        <p14:creationId xmlns:p14="http://schemas.microsoft.com/office/powerpoint/2010/main" val="298754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a:t>Én ting</a:t>
            </a:r>
            <a:r>
              <a:rPr lang="da-DK" sz="1200" baseline="0"/>
              <a:t> er, at vi selvfølgelig er interesseret i at hjælpe voksne ordblinde, så de får hjælp til ligeværdig deltagelse i samfundet. </a:t>
            </a:r>
          </a:p>
          <a:p>
            <a:r>
              <a:rPr lang="da-DK" sz="1200" baseline="0"/>
              <a:t>Men set fra skolens synspunkt,- hvorfor er dette så interessant?</a:t>
            </a:r>
            <a:endParaRPr lang="da-DK" sz="1200"/>
          </a:p>
          <a:p>
            <a:r>
              <a:rPr lang="da-DK" sz="1200"/>
              <a:t>Hvad har de med i bagagen – og hvad ”risikerer” de at give videre til deres børn. </a:t>
            </a:r>
          </a:p>
          <a:p>
            <a:r>
              <a:rPr lang="da-DK" sz="1200"/>
              <a:t>Vigtigt at de kan adskille deres egen skolehistorie fra deres børns skole. Dette kan de gøre ubevidst. Bliver hurtigere frustrerede fordi de har en anden bagage.</a:t>
            </a:r>
          </a:p>
          <a:p>
            <a:r>
              <a:rPr lang="da-DK" sz="1200"/>
              <a:t>Det kan vi hjælpe dem med hvis de får hjælp til deres egen vanskeligheder/ ordblindhed fordi de får en blik og en fornemmelse for deres egen ordblindehistorie. </a:t>
            </a:r>
            <a:r>
              <a:rPr lang="da-DK"/>
              <a:t>Blive opmærksom på mønstre.</a:t>
            </a:r>
          </a:p>
        </p:txBody>
      </p:sp>
      <p:sp>
        <p:nvSpPr>
          <p:cNvPr id="4" name="Pladsholder til slidenummer 3"/>
          <p:cNvSpPr>
            <a:spLocks noGrp="1"/>
          </p:cNvSpPr>
          <p:nvPr>
            <p:ph type="sldNum" sz="quarter" idx="10"/>
          </p:nvPr>
        </p:nvSpPr>
        <p:spPr/>
        <p:txBody>
          <a:bodyPr/>
          <a:lstStyle/>
          <a:p>
            <a:fld id="{D978876D-33A2-46DE-90B0-C5EDCAF54E3F}" type="slidenum">
              <a:rPr lang="da-DK" smtClean="0"/>
              <a:t>26</a:t>
            </a:fld>
            <a:endParaRPr lang="da-DK"/>
          </a:p>
        </p:txBody>
      </p:sp>
    </p:spTree>
    <p:extLst>
      <p:ext uri="{BB962C8B-B14F-4D97-AF65-F5344CB8AC3E}">
        <p14:creationId xmlns:p14="http://schemas.microsoft.com/office/powerpoint/2010/main" val="177231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Forstå egen magt</a:t>
            </a:r>
            <a:r>
              <a:rPr lang="da-DK" baseline="0"/>
              <a:t> = Der bliver lyttet til deres udtalelser.</a:t>
            </a:r>
            <a:endParaRPr lang="en-US"/>
          </a:p>
        </p:txBody>
      </p:sp>
      <p:sp>
        <p:nvSpPr>
          <p:cNvPr id="4" name="Pladsholder til slidenummer 3"/>
          <p:cNvSpPr>
            <a:spLocks noGrp="1"/>
          </p:cNvSpPr>
          <p:nvPr>
            <p:ph type="sldNum" sz="quarter" idx="10"/>
          </p:nvPr>
        </p:nvSpPr>
        <p:spPr/>
        <p:txBody>
          <a:bodyPr/>
          <a:lstStyle/>
          <a:p>
            <a:fld id="{A16CFAD1-D197-4A88-B173-A6412E995EE5}" type="slidenum">
              <a:rPr lang="en-GB" smtClean="0"/>
              <a:t>27</a:t>
            </a:fld>
            <a:endParaRPr lang="en-GB"/>
          </a:p>
        </p:txBody>
      </p:sp>
    </p:spTree>
    <p:extLst>
      <p:ext uri="{BB962C8B-B14F-4D97-AF65-F5344CB8AC3E}">
        <p14:creationId xmlns:p14="http://schemas.microsoft.com/office/powerpoint/2010/main" val="271385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err="1">
                <a:latin typeface="Calibri"/>
                <a:ea typeface="Calibri"/>
                <a:cs typeface="Calibri"/>
              </a:rPr>
              <a:t>Så</a:t>
            </a:r>
            <a:r>
              <a:rPr lang="en-US">
                <a:latin typeface="Calibri"/>
                <a:ea typeface="Calibri"/>
                <a:cs typeface="Calibri"/>
              </a:rPr>
              <a:t> for at opsummere..</a:t>
            </a:r>
          </a:p>
        </p:txBody>
      </p:sp>
      <p:sp>
        <p:nvSpPr>
          <p:cNvPr id="4" name="Pladsholder til slidenummer 3"/>
          <p:cNvSpPr>
            <a:spLocks noGrp="1"/>
          </p:cNvSpPr>
          <p:nvPr>
            <p:ph type="sldNum" sz="quarter" idx="5"/>
          </p:nvPr>
        </p:nvSpPr>
        <p:spPr/>
        <p:txBody>
          <a:bodyPr/>
          <a:lstStyle/>
          <a:p>
            <a:fld id="{A16CFAD1-D197-4A88-B173-A6412E995EE5}" type="slidenum">
              <a:rPr lang="en-GB" smtClean="0"/>
              <a:t>28</a:t>
            </a:fld>
            <a:endParaRPr lang="en-GB"/>
          </a:p>
        </p:txBody>
      </p:sp>
    </p:spTree>
    <p:extLst>
      <p:ext uri="{BB962C8B-B14F-4D97-AF65-F5344CB8AC3E}">
        <p14:creationId xmlns:p14="http://schemas.microsoft.com/office/powerpoint/2010/main" val="50064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I Danmark har vi en ambitiøs vision, når det kommer til tidligt at identificere elever i risiko for læse- eller skrivevanskeligheder. Det har vi, fordi vi gerne vil finde de børn der har sværere ved at knække koden til den tidlige læseudvikling. Det gør vi af forskellige årsager:</a:t>
            </a:r>
          </a:p>
          <a:p>
            <a:pPr marL="171450" indent="-171450">
              <a:buFont typeface="Calibri"/>
              <a:buChar char="-"/>
            </a:pPr>
            <a:r>
              <a:rPr lang="da-DK" dirty="0">
                <a:ea typeface="Calibri"/>
                <a:cs typeface="Calibri"/>
              </a:rPr>
              <a:t>Vi ved, at tidlig forebyggende indsats virker. Så hvis vi hurtigt finder de børn der vil have sværere ved at lære bogstaverne og bogstavernes lyde, vil vi altså hurtigere kunne sætte ind med undervisning der hjælper eleven. </a:t>
            </a:r>
          </a:p>
          <a:p>
            <a:pPr marL="171450" indent="-171450">
              <a:buFont typeface="Calibri"/>
              <a:buChar char="-"/>
            </a:pPr>
            <a:r>
              <a:rPr lang="da-DK" dirty="0">
                <a:ea typeface="Calibri"/>
                <a:cs typeface="Calibri"/>
              </a:rPr>
              <a:t>Ved tidlig identifikation forsøger vi også at undgå, at eleven udvikler uhensigtsmæssige strategier til læsning (fx brug af hukommelsesstrategier). Det vil gå sommetider, men vil ikke være en hensigtsmæssig strategi på længere sigt. Så vi vil i stedet bruge krudt på at undervise dem i relevante strategier.</a:t>
            </a:r>
          </a:p>
          <a:p>
            <a:pPr marL="171450" indent="-171450">
              <a:buFont typeface="Calibri"/>
              <a:buChar char="-"/>
            </a:pPr>
            <a:r>
              <a:rPr lang="da-DK" dirty="0">
                <a:ea typeface="Calibri"/>
                <a:cs typeface="Calibri"/>
              </a:rPr>
              <a:t>Og sidste grund vi fremhæver her er, at vi med tidlig opsporing vil undgå at eleverne oplever nederlag. Børn ved godt selv, hvis de ikke er så gode som deres klassekammerater, og det kan meget hurtigt sætte sig som nederlag hos eleven. Dette er vigtigt at undgå.</a:t>
            </a:r>
          </a:p>
        </p:txBody>
      </p:sp>
      <p:sp>
        <p:nvSpPr>
          <p:cNvPr id="4" name="Pladsholder til slidenummer 3"/>
          <p:cNvSpPr>
            <a:spLocks noGrp="1"/>
          </p:cNvSpPr>
          <p:nvPr>
            <p:ph type="sldNum" sz="quarter" idx="5"/>
          </p:nvPr>
        </p:nvSpPr>
        <p:spPr/>
        <p:txBody>
          <a:bodyPr/>
          <a:lstStyle/>
          <a:p>
            <a:fld id="{E30E70D7-355E-43F0-9CB2-27961B00B482}" type="slidenum">
              <a:rPr lang="da-DK"/>
              <a:t>30</a:t>
            </a:fld>
            <a:endParaRPr lang="da-DK"/>
          </a:p>
        </p:txBody>
      </p:sp>
    </p:spTree>
    <p:extLst>
      <p:ext uri="{BB962C8B-B14F-4D97-AF65-F5344CB8AC3E}">
        <p14:creationId xmlns:p14="http://schemas.microsoft.com/office/powerpoint/2010/main" val="87855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Den tidlige opsporing begynder i 0. klasse, hvor vi har en obligatorisk sprogvurdering. Vi ved, at børn starter i skole med mange forskellige forudsætninger. Nogle børn kender allerede mange bogstaver, nogle få kan allerede læse og andre vil have mindre erfaring med bogstaver og lyde. </a:t>
            </a:r>
            <a:br>
              <a:rPr lang="da-DK" dirty="0">
                <a:ea typeface="Calibri"/>
                <a:cs typeface="+mn-lt"/>
              </a:rPr>
            </a:br>
            <a:r>
              <a:rPr lang="da-DK" dirty="0">
                <a:ea typeface="Calibri"/>
                <a:cs typeface="Calibri"/>
              </a:rPr>
              <a:t>Sprogvurderingen kigger på de faktorer vi ved er vigtige i den tidlige læseudvikling og kan hjælpe med at finde børn som vi fra start skal have fokus på. </a:t>
            </a:r>
          </a:p>
          <a:p>
            <a:r>
              <a:rPr lang="da-DK" dirty="0">
                <a:ea typeface="Calibri"/>
                <a:cs typeface="Calibri"/>
              </a:rPr>
              <a:t>Sprogvurderingen tages samtidig på hele klassen. </a:t>
            </a:r>
          </a:p>
          <a:p>
            <a:r>
              <a:rPr lang="da-DK" dirty="0">
                <a:ea typeface="Calibri"/>
                <a:cs typeface="Calibri"/>
              </a:rPr>
              <a:t>Screening for læsevanskeligheder i 1. klasse (ny screening). Her har eleverne stiftet bekendtskab med den tidlige læseundervisning, og vi kan derfor få en idé om, hvilke elever vi skal være opmærksomme på, fx fordi de ikke har profiteret af den tidlige læseundervisning som forventet. Disse elever kan være i risiko for ordblindhed og får tilbudt Risikotest for Ordblindhed. </a:t>
            </a:r>
          </a:p>
          <a:p>
            <a:r>
              <a:rPr lang="da-DK" dirty="0">
                <a:ea typeface="Calibri"/>
                <a:cs typeface="Calibri"/>
              </a:rPr>
              <a:t>Risikotesten er IKKE en ordblindetest, men en mere dybdegående vurdering af eleven som fortæller os, om eleven er i risiko for ordblindhed, og om vi skal have ekstra fokus på eleven og måske sætte ind med supplerende undervisning. Lander barnet i risiko for ordblindhed betyder det IKKE, at eleven er ordblind eller bliver testet ordblind senere i grundskolen. Det betyder, at vi skal have opmærksomhed på eleven og følge elevens udvikling tæt.</a:t>
            </a:r>
          </a:p>
        </p:txBody>
      </p:sp>
      <p:sp>
        <p:nvSpPr>
          <p:cNvPr id="4" name="Pladsholder til slidenummer 3"/>
          <p:cNvSpPr>
            <a:spLocks noGrp="1"/>
          </p:cNvSpPr>
          <p:nvPr>
            <p:ph type="sldNum" sz="quarter" idx="10"/>
          </p:nvPr>
        </p:nvSpPr>
        <p:spPr/>
        <p:txBody>
          <a:bodyPr/>
          <a:lstStyle/>
          <a:p>
            <a:fld id="{A16CFAD1-D197-4A88-B173-A6412E995EE5}" type="slidenum">
              <a:rPr lang="en-GB" smtClean="0"/>
              <a:t>31</a:t>
            </a:fld>
            <a:endParaRPr lang="en-GB"/>
          </a:p>
        </p:txBody>
      </p:sp>
    </p:spTree>
    <p:extLst>
      <p:ext uri="{BB962C8B-B14F-4D97-AF65-F5344CB8AC3E}">
        <p14:creationId xmlns:p14="http://schemas.microsoft.com/office/powerpoint/2010/main" val="135252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Vi vil rigtig gerne have jeres hjælp og støtte til den tidlige opsporing. Vi ved, at ordblindhed har et arveligt aspekt. Det er ikke arveligt 1:1, men har man ordblindhed i familien, fx hos en forælder, en onkel, fætter, farmor eller lign., så er risikoen større. </a:t>
            </a:r>
          </a:p>
          <a:p>
            <a:r>
              <a:rPr lang="da-DK" dirty="0">
                <a:ea typeface="Calibri"/>
                <a:cs typeface="Calibri"/>
              </a:rPr>
              <a:t>I kan altså som forældre støtte skolens arbejde med den tidlige opsporing ved at fortælle os, hvis I har kendskab til ordblindhed i familien. Det kan også sagtens være, at I har et familiemedlem der ikke er testet ordblind, men hvor I ved, at læsning og skrivning er vanskeligt. Så kan vi fra skolens side have en øget opmærksomhed på dette. </a:t>
            </a:r>
          </a:p>
          <a:p>
            <a:r>
              <a:rPr lang="da-DK" dirty="0">
                <a:ea typeface="Calibri"/>
                <a:cs typeface="Calibri"/>
              </a:rPr>
              <a:t>Oplever I, at vi spørger jer om der er ordblindhed i familien er det altså ikke af nysgerrighed, men en mulighed for at hjælpe og støtte jeres barn så tidligt som muligt.</a:t>
            </a:r>
          </a:p>
        </p:txBody>
      </p:sp>
      <p:sp>
        <p:nvSpPr>
          <p:cNvPr id="4" name="Pladsholder til slidenummer 3"/>
          <p:cNvSpPr>
            <a:spLocks noGrp="1"/>
          </p:cNvSpPr>
          <p:nvPr>
            <p:ph type="sldNum" sz="quarter" idx="5"/>
          </p:nvPr>
        </p:nvSpPr>
        <p:spPr/>
        <p:txBody>
          <a:bodyPr/>
          <a:lstStyle/>
          <a:p>
            <a:fld id="{E30E70D7-355E-43F0-9CB2-27961B00B482}" type="slidenum">
              <a:rPr lang="da-DK"/>
              <a:t>32</a:t>
            </a:fld>
            <a:endParaRPr lang="da-DK"/>
          </a:p>
        </p:txBody>
      </p:sp>
    </p:spTree>
    <p:extLst>
      <p:ext uri="{BB962C8B-B14F-4D97-AF65-F5344CB8AC3E}">
        <p14:creationId xmlns:p14="http://schemas.microsoft.com/office/powerpoint/2010/main" val="282897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Læsestaveteknologi</a:t>
            </a:r>
            <a:r>
              <a:rPr lang="en-US">
                <a:ea typeface="Calibri"/>
                <a:cs typeface="Calibri"/>
              </a:rPr>
              <a:t> </a:t>
            </a:r>
            <a:r>
              <a:rPr lang="en-US" err="1">
                <a:ea typeface="Calibri"/>
                <a:cs typeface="Calibri"/>
              </a:rPr>
              <a:t>finansieres</a:t>
            </a:r>
            <a:r>
              <a:rPr lang="en-US">
                <a:ea typeface="Calibri"/>
                <a:cs typeface="Calibri"/>
              </a:rPr>
              <a:t> </a:t>
            </a:r>
            <a:r>
              <a:rPr lang="en-US" err="1">
                <a:ea typeface="Calibri"/>
                <a:cs typeface="Calibri"/>
              </a:rPr>
              <a:t>af</a:t>
            </a:r>
            <a:r>
              <a:rPr lang="en-US">
                <a:ea typeface="Calibri"/>
                <a:cs typeface="Calibri"/>
              </a:rPr>
              <a:t> den </a:t>
            </a:r>
            <a:r>
              <a:rPr lang="en-US" err="1">
                <a:ea typeface="Calibri"/>
                <a:cs typeface="Calibri"/>
              </a:rPr>
              <a:t>enkelte</a:t>
            </a:r>
            <a:r>
              <a:rPr lang="en-US">
                <a:ea typeface="Calibri"/>
                <a:cs typeface="Calibri"/>
              </a:rPr>
              <a:t> </a:t>
            </a:r>
            <a:r>
              <a:rPr lang="en-US" err="1">
                <a:ea typeface="Calibri"/>
                <a:cs typeface="Calibri"/>
              </a:rPr>
              <a:t>skoles</a:t>
            </a:r>
            <a:r>
              <a:rPr lang="en-US">
                <a:ea typeface="Calibri"/>
                <a:cs typeface="Calibri"/>
              </a:rPr>
              <a:t> budget. </a:t>
            </a:r>
            <a:r>
              <a:rPr lang="en-US" err="1">
                <a:ea typeface="Calibri"/>
                <a:cs typeface="Calibri"/>
              </a:rPr>
              <a:t>På</a:t>
            </a:r>
            <a:r>
              <a:rPr lang="en-US">
                <a:ea typeface="Calibri"/>
                <a:cs typeface="Calibri"/>
              </a:rPr>
              <a:t> </a:t>
            </a:r>
            <a:r>
              <a:rPr lang="en-US" err="1">
                <a:ea typeface="Calibri"/>
                <a:cs typeface="Calibri"/>
              </a:rPr>
              <a:t>privatskoler</a:t>
            </a:r>
            <a:r>
              <a:rPr lang="en-US">
                <a:ea typeface="Calibri"/>
                <a:cs typeface="Calibri"/>
              </a:rPr>
              <a:t> </a:t>
            </a:r>
            <a:r>
              <a:rPr lang="en-US" err="1">
                <a:ea typeface="Calibri"/>
                <a:cs typeface="Calibri"/>
              </a:rPr>
              <a:t>af</a:t>
            </a:r>
            <a:r>
              <a:rPr lang="en-US">
                <a:ea typeface="Calibri"/>
                <a:cs typeface="Calibri"/>
              </a:rPr>
              <a:t> SPS-</a:t>
            </a:r>
            <a:r>
              <a:rPr lang="en-US" err="1">
                <a:ea typeface="Calibri"/>
                <a:cs typeface="Calibri"/>
              </a:rPr>
              <a:t>systemet</a:t>
            </a:r>
            <a:r>
              <a:rPr lang="en-US">
                <a:ea typeface="Calibri"/>
                <a:cs typeface="Calibri"/>
              </a:rPr>
              <a:t> (se </a:t>
            </a:r>
            <a:r>
              <a:rPr lang="en-US">
                <a:ea typeface="Calibri"/>
                <a:cs typeface="Calibri"/>
                <a:hlinkClick r:id="rId3"/>
              </a:rPr>
              <a:t>www.spsu.dk</a:t>
            </a:r>
            <a:r>
              <a:rPr lang="en-US">
                <a:ea typeface="Calibri"/>
                <a:cs typeface="Calibri"/>
              </a:rPr>
              <a:t>)</a:t>
            </a:r>
          </a:p>
          <a:p>
            <a:r>
              <a:rPr lang="en-US">
                <a:ea typeface="Calibri"/>
                <a:cs typeface="Calibri"/>
              </a:rPr>
              <a:t>NOTA er </a:t>
            </a:r>
            <a:r>
              <a:rPr lang="en-US" err="1">
                <a:ea typeface="Calibri"/>
                <a:cs typeface="Calibri"/>
              </a:rPr>
              <a:t>tilgængeligt</a:t>
            </a:r>
            <a:r>
              <a:rPr lang="en-US">
                <a:ea typeface="Calibri"/>
                <a:cs typeface="Calibri"/>
              </a:rPr>
              <a:t> for dem, der er </a:t>
            </a:r>
            <a:r>
              <a:rPr lang="en-US" err="1">
                <a:ea typeface="Calibri"/>
                <a:cs typeface="Calibri"/>
              </a:rPr>
              <a:t>testet</a:t>
            </a:r>
            <a:r>
              <a:rPr lang="en-US">
                <a:ea typeface="Calibri"/>
                <a:cs typeface="Calibri"/>
              </a:rPr>
              <a:t> </a:t>
            </a:r>
            <a:r>
              <a:rPr lang="en-US" err="1">
                <a:ea typeface="Calibri"/>
                <a:cs typeface="Calibri"/>
              </a:rPr>
              <a:t>ordblinde</a:t>
            </a:r>
            <a:r>
              <a:rPr lang="en-US">
                <a:ea typeface="Calibri"/>
                <a:cs typeface="Calibri"/>
              </a:rPr>
              <a:t>. </a:t>
            </a:r>
            <a:r>
              <a:rPr lang="en-US" err="1">
                <a:ea typeface="Calibri"/>
                <a:cs typeface="Calibri"/>
              </a:rPr>
              <a:t>Tilbyder</a:t>
            </a:r>
            <a:r>
              <a:rPr lang="en-US">
                <a:ea typeface="Calibri"/>
                <a:cs typeface="Calibri"/>
              </a:rPr>
              <a:t> både </a:t>
            </a:r>
            <a:r>
              <a:rPr lang="en-US" err="1">
                <a:ea typeface="Calibri"/>
                <a:cs typeface="Calibri"/>
              </a:rPr>
              <a:t>lydbøger</a:t>
            </a:r>
            <a:r>
              <a:rPr lang="en-US">
                <a:ea typeface="Calibri"/>
                <a:cs typeface="Calibri"/>
              </a:rPr>
              <a:t> </a:t>
            </a:r>
            <a:r>
              <a:rPr lang="en-US" err="1">
                <a:ea typeface="Calibri"/>
                <a:cs typeface="Calibri"/>
              </a:rPr>
              <a:t>og</a:t>
            </a:r>
            <a:r>
              <a:rPr lang="en-US">
                <a:ea typeface="Calibri"/>
                <a:cs typeface="Calibri"/>
              </a:rPr>
              <a:t> e-</a:t>
            </a:r>
            <a:r>
              <a:rPr lang="en-US" err="1">
                <a:ea typeface="Calibri"/>
                <a:cs typeface="Calibri"/>
              </a:rPr>
              <a:t>bøger</a:t>
            </a:r>
            <a:r>
              <a:rPr lang="en-US">
                <a:ea typeface="Calibri"/>
                <a:cs typeface="Calibri"/>
              </a:rPr>
              <a:t>, der </a:t>
            </a:r>
            <a:r>
              <a:rPr lang="en-US" err="1">
                <a:ea typeface="Calibri"/>
                <a:cs typeface="Calibri"/>
              </a:rPr>
              <a:t>kan</a:t>
            </a:r>
            <a:r>
              <a:rPr lang="en-US">
                <a:ea typeface="Calibri"/>
                <a:cs typeface="Calibri"/>
              </a:rPr>
              <a:t> </a:t>
            </a:r>
            <a:r>
              <a:rPr lang="en-US" err="1">
                <a:ea typeface="Calibri"/>
                <a:cs typeface="Calibri"/>
              </a:rPr>
              <a:t>læses</a:t>
            </a:r>
            <a:r>
              <a:rPr lang="en-US">
                <a:ea typeface="Calibri"/>
                <a:cs typeface="Calibri"/>
              </a:rPr>
              <a:t> op med LST</a:t>
            </a:r>
          </a:p>
          <a:p>
            <a:r>
              <a:rPr lang="en-US" err="1">
                <a:ea typeface="Calibri"/>
                <a:cs typeface="Calibri"/>
              </a:rPr>
              <a:t>Støtte</a:t>
            </a:r>
            <a:r>
              <a:rPr lang="en-US">
                <a:ea typeface="Calibri"/>
                <a:cs typeface="Calibri"/>
              </a:rPr>
              <a:t> I </a:t>
            </a:r>
            <a:r>
              <a:rPr lang="en-US" err="1">
                <a:ea typeface="Calibri"/>
                <a:cs typeface="Calibri"/>
              </a:rPr>
              <a:t>undervisningen</a:t>
            </a:r>
            <a:r>
              <a:rPr lang="en-US">
                <a:ea typeface="Calibri"/>
                <a:cs typeface="Calibri"/>
              </a:rPr>
              <a:t> </a:t>
            </a:r>
            <a:r>
              <a:rPr lang="en-US" err="1">
                <a:ea typeface="Calibri"/>
                <a:cs typeface="Calibri"/>
              </a:rPr>
              <a:t>kan</a:t>
            </a:r>
            <a:r>
              <a:rPr lang="en-US">
                <a:ea typeface="Calibri"/>
                <a:cs typeface="Calibri"/>
              </a:rPr>
              <a:t> gives </a:t>
            </a:r>
            <a:r>
              <a:rPr lang="en-US" err="1">
                <a:ea typeface="Calibri"/>
                <a:cs typeface="Calibri"/>
              </a:rPr>
              <a:t>på</a:t>
            </a:r>
            <a:r>
              <a:rPr lang="en-US">
                <a:ea typeface="Calibri"/>
                <a:cs typeface="Calibri"/>
              </a:rPr>
              <a:t> </a:t>
            </a:r>
            <a:r>
              <a:rPr lang="en-US" err="1">
                <a:ea typeface="Calibri"/>
                <a:cs typeface="Calibri"/>
              </a:rPr>
              <a:t>flere</a:t>
            </a:r>
            <a:r>
              <a:rPr lang="en-US">
                <a:ea typeface="Calibri"/>
                <a:cs typeface="Calibri"/>
              </a:rPr>
              <a:t> </a:t>
            </a:r>
            <a:r>
              <a:rPr lang="en-US" err="1">
                <a:ea typeface="Calibri"/>
                <a:cs typeface="Calibri"/>
              </a:rPr>
              <a:t>måder</a:t>
            </a:r>
            <a:r>
              <a:rPr lang="en-US">
                <a:ea typeface="Calibri"/>
                <a:cs typeface="Calibri"/>
              </a:rPr>
              <a:t> - det er </a:t>
            </a:r>
            <a:r>
              <a:rPr lang="en-US" err="1">
                <a:ea typeface="Calibri"/>
                <a:cs typeface="Calibri"/>
              </a:rPr>
              <a:t>forskelligt</a:t>
            </a:r>
            <a:r>
              <a:rPr lang="en-US">
                <a:ea typeface="Calibri"/>
                <a:cs typeface="Calibri"/>
              </a:rPr>
              <a:t> </a:t>
            </a:r>
            <a:r>
              <a:rPr lang="en-US" err="1">
                <a:ea typeface="Calibri"/>
                <a:cs typeface="Calibri"/>
              </a:rPr>
              <a:t>fra</a:t>
            </a:r>
            <a:r>
              <a:rPr lang="en-US">
                <a:ea typeface="Calibri"/>
                <a:cs typeface="Calibri"/>
              </a:rPr>
              <a:t> </a:t>
            </a:r>
            <a:r>
              <a:rPr lang="en-US" err="1">
                <a:ea typeface="Calibri"/>
                <a:cs typeface="Calibri"/>
              </a:rPr>
              <a:t>skole</a:t>
            </a:r>
            <a:r>
              <a:rPr lang="en-US">
                <a:ea typeface="Calibri"/>
                <a:cs typeface="Calibri"/>
              </a:rPr>
              <a:t> </a:t>
            </a:r>
            <a:r>
              <a:rPr lang="en-US" err="1">
                <a:ea typeface="Calibri"/>
                <a:cs typeface="Calibri"/>
              </a:rPr>
              <a:t>til</a:t>
            </a:r>
            <a:r>
              <a:rPr lang="en-US">
                <a:ea typeface="Calibri"/>
                <a:cs typeface="Calibri"/>
              </a:rPr>
              <a:t> </a:t>
            </a:r>
            <a:r>
              <a:rPr lang="en-US" err="1">
                <a:ea typeface="Calibri"/>
                <a:cs typeface="Calibri"/>
              </a:rPr>
              <a:t>skole</a:t>
            </a:r>
            <a:r>
              <a:rPr lang="en-US">
                <a:ea typeface="Calibri"/>
                <a:cs typeface="Calibri"/>
              </a:rPr>
              <a:t>. </a:t>
            </a:r>
            <a:r>
              <a:rPr lang="en-US" err="1">
                <a:ea typeface="Calibri"/>
                <a:cs typeface="Calibri"/>
              </a:rPr>
              <a:t>Indsæt</a:t>
            </a:r>
            <a:r>
              <a:rPr lang="en-US">
                <a:ea typeface="Calibri"/>
                <a:cs typeface="Calibri"/>
              </a:rPr>
              <a:t> </a:t>
            </a:r>
            <a:r>
              <a:rPr lang="en-US" err="1">
                <a:ea typeface="Calibri"/>
                <a:cs typeface="Calibri"/>
              </a:rPr>
              <a:t>jeres</a:t>
            </a:r>
            <a:r>
              <a:rPr lang="en-US">
                <a:ea typeface="Calibri"/>
                <a:cs typeface="Calibri"/>
              </a:rPr>
              <a:t> </a:t>
            </a:r>
            <a:r>
              <a:rPr lang="en-US" err="1">
                <a:ea typeface="Calibri"/>
                <a:cs typeface="Calibri"/>
              </a:rPr>
              <a:t>egne</a:t>
            </a:r>
            <a:r>
              <a:rPr lang="en-US">
                <a:ea typeface="Calibri"/>
                <a:cs typeface="Calibri"/>
              </a:rPr>
              <a:t> </a:t>
            </a:r>
            <a:r>
              <a:rPr lang="en-US" err="1">
                <a:ea typeface="Calibri"/>
                <a:cs typeface="Calibri"/>
              </a:rPr>
              <a:t>tilbud</a:t>
            </a:r>
            <a:r>
              <a:rPr lang="en-US">
                <a:ea typeface="Calibri"/>
                <a:cs typeface="Calibri"/>
              </a:rPr>
              <a:t> her</a:t>
            </a:r>
          </a:p>
          <a:p>
            <a:r>
              <a:rPr lang="en-US" err="1">
                <a:ea typeface="Calibri"/>
                <a:cs typeface="Calibri"/>
              </a:rPr>
              <a:t>Specialundervisning</a:t>
            </a:r>
            <a:r>
              <a:rPr lang="en-US">
                <a:ea typeface="Calibri"/>
                <a:cs typeface="Calibri"/>
              </a:rPr>
              <a:t> </a:t>
            </a:r>
            <a:r>
              <a:rPr lang="en-US" err="1">
                <a:ea typeface="Calibri"/>
                <a:cs typeface="Calibri"/>
              </a:rPr>
              <a:t>varierer</a:t>
            </a:r>
            <a:r>
              <a:rPr lang="en-US">
                <a:ea typeface="Calibri"/>
                <a:cs typeface="Calibri"/>
              </a:rPr>
              <a:t> </a:t>
            </a:r>
            <a:r>
              <a:rPr lang="en-US" err="1">
                <a:ea typeface="Calibri"/>
                <a:cs typeface="Calibri"/>
              </a:rPr>
              <a:t>også</a:t>
            </a:r>
            <a:r>
              <a:rPr lang="en-US">
                <a:ea typeface="Calibri"/>
                <a:cs typeface="Calibri"/>
              </a:rPr>
              <a:t> - </a:t>
            </a:r>
            <a:r>
              <a:rPr lang="en-US" err="1">
                <a:ea typeface="Calibri"/>
                <a:cs typeface="Calibri"/>
              </a:rPr>
              <a:t>indsæt</a:t>
            </a:r>
            <a:r>
              <a:rPr lang="en-US">
                <a:ea typeface="Calibri"/>
                <a:cs typeface="Calibri"/>
              </a:rPr>
              <a:t> </a:t>
            </a:r>
            <a:r>
              <a:rPr lang="en-US" err="1">
                <a:ea typeface="Calibri"/>
                <a:cs typeface="Calibri"/>
              </a:rPr>
              <a:t>jeres</a:t>
            </a:r>
            <a:r>
              <a:rPr lang="en-US">
                <a:ea typeface="Calibri"/>
                <a:cs typeface="Calibri"/>
              </a:rPr>
              <a:t> </a:t>
            </a:r>
            <a:r>
              <a:rPr lang="en-US" err="1">
                <a:ea typeface="Calibri"/>
                <a:cs typeface="Calibri"/>
              </a:rPr>
              <a:t>egne</a:t>
            </a:r>
            <a:r>
              <a:rPr lang="en-US">
                <a:ea typeface="Calibri"/>
                <a:cs typeface="Calibri"/>
              </a:rPr>
              <a:t> </a:t>
            </a:r>
            <a:r>
              <a:rPr lang="en-US" err="1">
                <a:ea typeface="Calibri"/>
                <a:cs typeface="Calibri"/>
              </a:rPr>
              <a:t>tilbud</a:t>
            </a:r>
            <a:r>
              <a:rPr lang="en-US">
                <a:ea typeface="Calibri"/>
                <a:cs typeface="Calibri"/>
              </a:rPr>
              <a:t> her. </a:t>
            </a:r>
          </a:p>
        </p:txBody>
      </p:sp>
      <p:sp>
        <p:nvSpPr>
          <p:cNvPr id="4" name="Slide Number Placeholder 3"/>
          <p:cNvSpPr>
            <a:spLocks noGrp="1"/>
          </p:cNvSpPr>
          <p:nvPr>
            <p:ph type="sldNum" sz="quarter" idx="5"/>
          </p:nvPr>
        </p:nvSpPr>
        <p:spPr/>
        <p:txBody>
          <a:bodyPr/>
          <a:lstStyle/>
          <a:p>
            <a:fld id="{E30E70D7-355E-43F0-9CB2-27961B00B482}" type="slidenum">
              <a:t>10</a:t>
            </a:fld>
            <a:endParaRPr lang="en-US"/>
          </a:p>
        </p:txBody>
      </p:sp>
    </p:spTree>
    <p:extLst>
      <p:ext uri="{BB962C8B-B14F-4D97-AF65-F5344CB8AC3E}">
        <p14:creationId xmlns:p14="http://schemas.microsoft.com/office/powerpoint/2010/main" val="2759743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33A5-FBB6-B332-83CE-3B4668A15EF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B7FD72E-769F-0DED-A5F2-7DBF097B6AC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661F75B-29B4-149B-C9C4-0F72F104DFB9}"/>
              </a:ext>
            </a:extLst>
          </p:cNvPr>
          <p:cNvSpPr>
            <a:spLocks noGrp="1"/>
          </p:cNvSpPr>
          <p:nvPr>
            <p:ph type="body" idx="1"/>
          </p:nvPr>
        </p:nvSpPr>
        <p:spPr/>
        <p:txBody>
          <a:bodyPr/>
          <a:lstStyle/>
          <a:p>
            <a:r>
              <a:rPr lang="da-DK" dirty="0"/>
              <a:t>Hvad</a:t>
            </a:r>
            <a:r>
              <a:rPr lang="da-DK" baseline="0" dirty="0"/>
              <a:t> er skriftsprogsvanskeligheder? Skriftsprogsvanskeligheder skal forstås som et kontinuum, fra lette til svære vanskeligheder, fra forbigående til varige. </a:t>
            </a:r>
            <a:r>
              <a:rPr lang="da-DK" dirty="0"/>
              <a:t>Det vil sige, at man godt kan have svært ved læsning og stavning, men uden at være ordblind. Der er tale om skriftsprogsvanskeligheder, når kravene overstiger færdighederne. I dette tilfælde når kravene i skolen, fx i forhold til at læse og skrive tekster overstiger ens færdigheder.</a:t>
            </a:r>
          </a:p>
          <a:p>
            <a:br>
              <a:rPr lang="da-DK" dirty="0">
                <a:cs typeface="+mn-lt"/>
              </a:rPr>
            </a:br>
            <a:endParaRPr lang="da-DK">
              <a:ea typeface="Calibri"/>
              <a:cs typeface="Calibri"/>
            </a:endParaRPr>
          </a:p>
        </p:txBody>
      </p:sp>
      <p:sp>
        <p:nvSpPr>
          <p:cNvPr id="4" name="Pladsholder til slidenummer 3">
            <a:extLst>
              <a:ext uri="{FF2B5EF4-FFF2-40B4-BE49-F238E27FC236}">
                <a16:creationId xmlns:a16="http://schemas.microsoft.com/office/drawing/2014/main" id="{6DF3AF53-2A57-DB9A-BCD0-886BECD2E5D3}"/>
              </a:ext>
            </a:extLst>
          </p:cNvPr>
          <p:cNvSpPr>
            <a:spLocks noGrp="1"/>
          </p:cNvSpPr>
          <p:nvPr>
            <p:ph type="sldNum" sz="quarter" idx="10"/>
          </p:nvPr>
        </p:nvSpPr>
        <p:spPr/>
        <p:txBody>
          <a:bodyPr/>
          <a:lstStyle/>
          <a:p>
            <a:fld id="{A16CFAD1-D197-4A88-B173-A6412E995EE5}" type="slidenum">
              <a:rPr lang="en-GB" smtClean="0"/>
              <a:t>34</a:t>
            </a:fld>
            <a:endParaRPr lang="en-GB"/>
          </a:p>
        </p:txBody>
      </p:sp>
    </p:spTree>
    <p:extLst>
      <p:ext uri="{BB962C8B-B14F-4D97-AF65-F5344CB8AC3E}">
        <p14:creationId xmlns:p14="http://schemas.microsoft.com/office/powerpoint/2010/main" val="93061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Hvornår er man så ordblind? Det er man, når man har så svært ved læsning og skrivning - det at koble bogstaver og lyd - i sådan en grad, at der er tale om en funktionsnedsættelse.</a:t>
            </a:r>
          </a:p>
          <a:p>
            <a:r>
              <a:rPr lang="da-DK" dirty="0">
                <a:ea typeface="Calibri"/>
                <a:cs typeface="Calibri"/>
              </a:rPr>
              <a:t>Kan gøre sig gældende både i læsning og stavning. I kan træne og blive bedre, men ordblindheden vil altid være der.</a:t>
            </a:r>
          </a:p>
          <a:p>
            <a:r>
              <a:rPr lang="da-DK" dirty="0">
                <a:ea typeface="Calibri"/>
                <a:cs typeface="Calibri"/>
              </a:rPr>
              <a:t>Her kan I vælge at snakke om konsekvenser for læseforståelse.</a:t>
            </a:r>
          </a:p>
        </p:txBody>
      </p:sp>
      <p:sp>
        <p:nvSpPr>
          <p:cNvPr id="4" name="Pladsholder til slidenummer 3"/>
          <p:cNvSpPr>
            <a:spLocks noGrp="1"/>
          </p:cNvSpPr>
          <p:nvPr>
            <p:ph type="sldNum" sz="quarter" idx="5"/>
          </p:nvPr>
        </p:nvSpPr>
        <p:spPr/>
        <p:txBody>
          <a:bodyPr/>
          <a:lstStyle/>
          <a:p>
            <a:fld id="{E30E70D7-355E-43F0-9CB2-27961B00B482}" type="slidenum">
              <a:rPr lang="da-DK"/>
              <a:t>35</a:t>
            </a:fld>
            <a:endParaRPr lang="da-DK"/>
          </a:p>
        </p:txBody>
      </p:sp>
    </p:spTree>
    <p:extLst>
      <p:ext uri="{BB962C8B-B14F-4D97-AF65-F5344CB8AC3E}">
        <p14:creationId xmlns:p14="http://schemas.microsoft.com/office/powerpoint/2010/main" val="2177969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B752-A52C-4135-00D7-AF1E9860CAA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88C5AD1-0E6B-6871-34DD-EA98FEB523D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25EABCF-CB6A-223E-8040-9ECFB6CBC9AF}"/>
              </a:ext>
            </a:extLst>
          </p:cNvPr>
          <p:cNvSpPr>
            <a:spLocks noGrp="1"/>
          </p:cNvSpPr>
          <p:nvPr>
            <p:ph type="body" idx="1"/>
          </p:nvPr>
        </p:nvSpPr>
        <p:spPr/>
        <p:txBody>
          <a:bodyPr/>
          <a:lstStyle/>
          <a:p>
            <a:r>
              <a:rPr lang="da-DK" dirty="0"/>
              <a:t>Vi ved, at ordblindhed har et arveligt aspekt. Det er ikke arveligt 1:1, men har man ordblindhed i familien, fx hos en forælder, en onkel, fætter, farmor eller lign., så er risikoen større. </a:t>
            </a:r>
            <a:endParaRPr lang="en-US" dirty="0"/>
          </a:p>
          <a:p>
            <a:r>
              <a:rPr lang="da-DK" dirty="0"/>
              <a:t>I kan altså som forældre også skolens arbejde med den tidlige opsporing ved at fortælle os, hvis I har kendskab til ordblindhed i familien. Det kan også sagtens være, at I har et familiemedlem der ikke er testet ordblind, men hvor I ved, at læsning og skrivning er ekstra svært. Så kan vi fra skolens side have en øget opmærksomhed på dette. </a:t>
            </a:r>
            <a:endParaRPr lang="en-US" dirty="0"/>
          </a:p>
          <a:p>
            <a:r>
              <a:rPr lang="da-DK" dirty="0"/>
              <a:t>Oplever I, at vi spørger jer om der er ordblindhed i familien er det altså ikke af nysgerrighed, men en mulighed for at hjælpe og støtte jeres barn bedst muligt.</a:t>
            </a:r>
            <a:endParaRPr lang="en-US" dirty="0"/>
          </a:p>
          <a:p>
            <a:endParaRPr lang="da-DK" dirty="0">
              <a:ea typeface="Calibri"/>
              <a:cs typeface="Calibri"/>
            </a:endParaRPr>
          </a:p>
        </p:txBody>
      </p:sp>
      <p:sp>
        <p:nvSpPr>
          <p:cNvPr id="4" name="Pladsholder til slidenummer 3">
            <a:extLst>
              <a:ext uri="{FF2B5EF4-FFF2-40B4-BE49-F238E27FC236}">
                <a16:creationId xmlns:a16="http://schemas.microsoft.com/office/drawing/2014/main" id="{081F2E5B-0B21-72FC-08C0-B0BA16DC45F1}"/>
              </a:ext>
            </a:extLst>
          </p:cNvPr>
          <p:cNvSpPr>
            <a:spLocks noGrp="1"/>
          </p:cNvSpPr>
          <p:nvPr>
            <p:ph type="sldNum" sz="quarter" idx="5"/>
          </p:nvPr>
        </p:nvSpPr>
        <p:spPr/>
        <p:txBody>
          <a:bodyPr/>
          <a:lstStyle/>
          <a:p>
            <a:fld id="{E30E70D7-355E-43F0-9CB2-27961B00B482}" type="slidenum">
              <a:rPr lang="da-DK"/>
              <a:t>36</a:t>
            </a:fld>
            <a:endParaRPr lang="da-DK"/>
          </a:p>
        </p:txBody>
      </p:sp>
    </p:spTree>
    <p:extLst>
      <p:ext uri="{BB962C8B-B14F-4D97-AF65-F5344CB8AC3E}">
        <p14:creationId xmlns:p14="http://schemas.microsoft.com/office/powerpoint/2010/main" val="3131084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39CE-8B13-53C8-EE58-B4FBDA79B95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F7170FC-1014-A1C8-86D9-0564DB8ADA6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BA56F93-5DF7-9542-C7DA-078FFADC1C11}"/>
              </a:ext>
            </a:extLst>
          </p:cNvPr>
          <p:cNvSpPr>
            <a:spLocks noGrp="1"/>
          </p:cNvSpPr>
          <p:nvPr>
            <p:ph type="body" idx="1"/>
          </p:nvPr>
        </p:nvSpPr>
        <p:spPr/>
        <p:txBody>
          <a:bodyPr/>
          <a:lstStyle/>
          <a:p>
            <a:r>
              <a:rPr lang="da-DK" dirty="0"/>
              <a:t>Man kan være ordblind i forskellig grad og på forskellige måder, nogle har sværest ved stavning, andre både læsning og stavning. Nogle vil være markant ordblinde og andre lettere ordblinde. Det kan også forklare, hvorfor nogle elever opdages senere end andre. Vanskelighederne kan blive mere markante og tydelige, når kravene stiger, fx på mellemtrin eller i udskoling. For nogle elever vil det være her, at kravene overstiger færdighederne. </a:t>
            </a:r>
          </a:p>
        </p:txBody>
      </p:sp>
      <p:sp>
        <p:nvSpPr>
          <p:cNvPr id="4" name="Pladsholder til slidenummer 3">
            <a:extLst>
              <a:ext uri="{FF2B5EF4-FFF2-40B4-BE49-F238E27FC236}">
                <a16:creationId xmlns:a16="http://schemas.microsoft.com/office/drawing/2014/main" id="{631175B1-7344-F293-2B09-A178AFC08D54}"/>
              </a:ext>
            </a:extLst>
          </p:cNvPr>
          <p:cNvSpPr>
            <a:spLocks noGrp="1"/>
          </p:cNvSpPr>
          <p:nvPr>
            <p:ph type="sldNum" sz="quarter" idx="10"/>
          </p:nvPr>
        </p:nvSpPr>
        <p:spPr/>
        <p:txBody>
          <a:bodyPr/>
          <a:lstStyle/>
          <a:p>
            <a:fld id="{A16CFAD1-D197-4A88-B173-A6412E995EE5}" type="slidenum">
              <a:rPr lang="en-GB" smtClean="0"/>
              <a:t>37</a:t>
            </a:fld>
            <a:endParaRPr lang="en-GB"/>
          </a:p>
        </p:txBody>
      </p:sp>
    </p:spTree>
    <p:extLst>
      <p:ext uri="{BB962C8B-B14F-4D97-AF65-F5344CB8AC3E}">
        <p14:creationId xmlns:p14="http://schemas.microsoft.com/office/powerpoint/2010/main" val="3263275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C25C-FE21-FE5C-81C8-203E30CC194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B2BD5D3-7504-1D80-058E-BE55CD8FDE6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768BE1C-5F22-2BF1-FEE5-4561193AB6A6}"/>
              </a:ext>
            </a:extLst>
          </p:cNvPr>
          <p:cNvSpPr>
            <a:spLocks noGrp="1"/>
          </p:cNvSpPr>
          <p:nvPr>
            <p:ph type="body" idx="1"/>
          </p:nvPr>
        </p:nvSpPr>
        <p:spPr/>
        <p:txBody>
          <a:bodyPr/>
          <a:lstStyle/>
          <a:p>
            <a:r>
              <a:rPr lang="da-DK" dirty="0"/>
              <a:t>På samme måde vil jeres børn opleve ændrede krav efter grundskolen i takt med at deres livsvilkår ændrer sig. </a:t>
            </a:r>
          </a:p>
          <a:p>
            <a:r>
              <a:rPr lang="da-DK" dirty="0"/>
              <a:t>Når nye krav kommer i spil, kan egen oplevelse af deres vanskeligheder ændre sig. </a:t>
            </a:r>
            <a:endParaRPr lang="da-DK" dirty="0">
              <a:ea typeface="Calibri"/>
              <a:cs typeface="Calibri"/>
            </a:endParaRPr>
          </a:p>
          <a:p>
            <a:r>
              <a:rPr lang="da-DK" dirty="0">
                <a:ea typeface="Calibri"/>
                <a:cs typeface="Calibri"/>
              </a:rPr>
              <a:t>Jeres børn kommer fx i under uddannelse, hvor krav om læsning øges.</a:t>
            </a:r>
          </a:p>
          <a:p>
            <a:r>
              <a:rPr lang="da-DK" dirty="0"/>
              <a:t>De </a:t>
            </a:r>
            <a:r>
              <a:rPr lang="da-DK" baseline="0" dirty="0"/>
              <a:t>får job</a:t>
            </a:r>
            <a:r>
              <a:rPr lang="da-DK" dirty="0"/>
              <a:t> og skifter måske</a:t>
            </a:r>
            <a:r>
              <a:rPr lang="da-DK" baseline="0" dirty="0"/>
              <a:t> </a:t>
            </a:r>
            <a:r>
              <a:rPr lang="da-DK" dirty="0"/>
              <a:t>job,- det kan indebære</a:t>
            </a:r>
            <a:r>
              <a:rPr lang="da-DK" baseline="0" dirty="0"/>
              <a:t> kurser </a:t>
            </a:r>
            <a:r>
              <a:rPr lang="da-DK" dirty="0"/>
              <a:t>og igen nye krav om skriftlighed. </a:t>
            </a:r>
            <a:endParaRPr lang="da-DK" baseline="0">
              <a:ea typeface="Calibri" panose="020F0502020204030204"/>
              <a:cs typeface="Calibri" panose="020F0502020204030204"/>
            </a:endParaRPr>
          </a:p>
          <a:p>
            <a:r>
              <a:rPr lang="da-DK" dirty="0">
                <a:ea typeface="Calibri"/>
                <a:cs typeface="Calibri"/>
              </a:rPr>
              <a:t>Vi kender det alle sammen, det med at blive sat i en ny uvant situation, hvor vi kan blive usikre. Som forældre kan mødet med skolen fx være en ny uvant situation som kan være en udfordring af flere forskellige årsager. Som ordblind forældre vil man på samme måde møde nye krav, når ens barn starter i skole og meget information kommer skriftligt ud på Aula. Måske er det også noget, I selv har erfaret eller hørt andre sige.</a:t>
            </a:r>
            <a:endParaRPr lang="en-US">
              <a:ea typeface="Calibri"/>
              <a:cs typeface="Calibri"/>
            </a:endParaRPr>
          </a:p>
          <a:p>
            <a:r>
              <a:rPr lang="da-DK" dirty="0">
                <a:ea typeface="Calibri"/>
                <a:cs typeface="Calibri"/>
              </a:rPr>
              <a:t>Dertil kommer, at samfundet hele tiden ændrer sig og krav om skriftlighed og digitalisering øges.</a:t>
            </a:r>
            <a:endParaRPr lang="da-DK" dirty="0">
              <a:sym typeface="Wingdings" panose="05000000000000000000" pitchFamily="2" charset="2"/>
            </a:endParaRPr>
          </a:p>
          <a:p>
            <a:r>
              <a:rPr lang="da-DK" dirty="0">
                <a:sym typeface="Wingdings" panose="05000000000000000000" pitchFamily="2" charset="2"/>
              </a:rPr>
              <a:t>Det er </a:t>
            </a:r>
            <a:r>
              <a:rPr lang="da-DK" baseline="0" dirty="0">
                <a:sym typeface="Wingdings" panose="05000000000000000000" pitchFamily="2" charset="2"/>
              </a:rPr>
              <a:t>selvfølgelig relevant for jer</a:t>
            </a:r>
            <a:r>
              <a:rPr lang="da-DK" dirty="0">
                <a:sym typeface="Wingdings" panose="05000000000000000000" pitchFamily="2" charset="2"/>
              </a:rPr>
              <a:t> at vide</a:t>
            </a:r>
            <a:r>
              <a:rPr lang="da-DK" baseline="0" dirty="0">
                <a:sym typeface="Wingdings" panose="05000000000000000000" pitchFamily="2" charset="2"/>
              </a:rPr>
              <a:t>, fordi I sidder </a:t>
            </a:r>
            <a:r>
              <a:rPr lang="da-DK" dirty="0">
                <a:sym typeface="Wingdings" panose="05000000000000000000" pitchFamily="2" charset="2"/>
              </a:rPr>
              <a:t>her som</a:t>
            </a:r>
            <a:r>
              <a:rPr lang="da-DK" baseline="0" dirty="0">
                <a:sym typeface="Wingdings" panose="05000000000000000000" pitchFamily="2" charset="2"/>
              </a:rPr>
              <a:t> forældre </a:t>
            </a:r>
            <a:r>
              <a:rPr lang="da-DK" dirty="0">
                <a:sym typeface="Wingdings" panose="05000000000000000000" pitchFamily="2" charset="2"/>
              </a:rPr>
              <a:t>til et barn der er ordblind. </a:t>
            </a:r>
            <a:endParaRPr lang="en-US" dirty="0">
              <a:ea typeface="Calibri" panose="020F0502020204030204"/>
              <a:cs typeface="Calibri" panose="020F0502020204030204"/>
            </a:endParaRPr>
          </a:p>
        </p:txBody>
      </p:sp>
      <p:sp>
        <p:nvSpPr>
          <p:cNvPr id="4" name="Pladsholder til slidenummer 3">
            <a:extLst>
              <a:ext uri="{FF2B5EF4-FFF2-40B4-BE49-F238E27FC236}">
                <a16:creationId xmlns:a16="http://schemas.microsoft.com/office/drawing/2014/main" id="{D8A6CBE6-4D10-B4E6-740D-03822AAB18A4}"/>
              </a:ext>
            </a:extLst>
          </p:cNvPr>
          <p:cNvSpPr>
            <a:spLocks noGrp="1"/>
          </p:cNvSpPr>
          <p:nvPr>
            <p:ph type="sldNum" sz="quarter" idx="10"/>
          </p:nvPr>
        </p:nvSpPr>
        <p:spPr/>
        <p:txBody>
          <a:bodyPr/>
          <a:lstStyle/>
          <a:p>
            <a:fld id="{A16CFAD1-D197-4A88-B173-A6412E995EE5}" type="slidenum">
              <a:rPr lang="en-GB" smtClean="0"/>
              <a:t>38</a:t>
            </a:fld>
            <a:endParaRPr lang="en-GB"/>
          </a:p>
        </p:txBody>
      </p:sp>
    </p:spTree>
    <p:extLst>
      <p:ext uri="{BB962C8B-B14F-4D97-AF65-F5344CB8AC3E}">
        <p14:creationId xmlns:p14="http://schemas.microsoft.com/office/powerpoint/2010/main" val="2467594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ved, at en konsekvens af ordblindhed kan være negative emotionelle følger. Altså følger der kan påvirke følelseslivet negativt.</a:t>
            </a:r>
            <a:br>
              <a:rPr lang="da-DK" dirty="0"/>
            </a:br>
            <a:endParaRPr lang="en-US"/>
          </a:p>
        </p:txBody>
      </p:sp>
      <p:sp>
        <p:nvSpPr>
          <p:cNvPr id="4" name="Pladsholder til slidenummer 3"/>
          <p:cNvSpPr>
            <a:spLocks noGrp="1"/>
          </p:cNvSpPr>
          <p:nvPr>
            <p:ph type="sldNum" sz="quarter" idx="5"/>
          </p:nvPr>
        </p:nvSpPr>
        <p:spPr/>
        <p:txBody>
          <a:bodyPr/>
          <a:lstStyle/>
          <a:p>
            <a:fld id="{E30E70D7-355E-43F0-9CB2-27961B00B482}" type="slidenum">
              <a:rPr lang="da-DK"/>
              <a:t>39</a:t>
            </a:fld>
            <a:endParaRPr lang="da-DK"/>
          </a:p>
        </p:txBody>
      </p:sp>
    </p:spTree>
    <p:extLst>
      <p:ext uri="{BB962C8B-B14F-4D97-AF65-F5344CB8AC3E}">
        <p14:creationId xmlns:p14="http://schemas.microsoft.com/office/powerpoint/2010/main" val="477159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a:t>Hvordan</a:t>
            </a:r>
            <a:r>
              <a:rPr lang="en-US" dirty="0"/>
              <a:t> </a:t>
            </a:r>
            <a:r>
              <a:rPr lang="en-US" dirty="0" err="1"/>
              <a:t>kan</a:t>
            </a:r>
            <a:r>
              <a:rPr lang="en-US" dirty="0"/>
              <a:t> I </a:t>
            </a:r>
            <a:r>
              <a:rPr lang="en-US" dirty="0" err="1"/>
              <a:t>støtte</a:t>
            </a:r>
            <a:r>
              <a:rPr lang="en-US" dirty="0"/>
              <a:t> </a:t>
            </a:r>
            <a:r>
              <a:rPr lang="en-US" dirty="0" err="1"/>
              <a:t>jeres</a:t>
            </a:r>
            <a:r>
              <a:rPr lang="en-US" dirty="0"/>
              <a:t> barn </a:t>
            </a:r>
            <a:r>
              <a:rPr lang="en-US" dirty="0" err="1"/>
              <a:t>og</a:t>
            </a:r>
            <a:r>
              <a:rPr lang="en-US" dirty="0"/>
              <a:t> </a:t>
            </a:r>
            <a:r>
              <a:rPr lang="en-US" dirty="0" err="1"/>
              <a:t>spille</a:t>
            </a:r>
            <a:r>
              <a:rPr lang="en-US" dirty="0"/>
              <a:t> </a:t>
            </a:r>
            <a:r>
              <a:rPr lang="en-US" dirty="0" err="1"/>
              <a:t>jeres</a:t>
            </a:r>
            <a:r>
              <a:rPr lang="en-US" dirty="0"/>
              <a:t> </a:t>
            </a:r>
            <a:r>
              <a:rPr lang="en-US" dirty="0" err="1"/>
              <a:t>børn</a:t>
            </a:r>
            <a:r>
              <a:rPr lang="en-US" dirty="0"/>
              <a:t> </a:t>
            </a:r>
            <a:r>
              <a:rPr lang="en-US" dirty="0" err="1"/>
              <a:t>gode</a:t>
            </a:r>
            <a:endParaRPr lang="da-DK" dirty="0" err="1">
              <a:ea typeface="Calibri" panose="020F0502020204030204"/>
              <a:cs typeface="Calibri" panose="020F0502020204030204"/>
            </a:endParaRPr>
          </a:p>
          <a:p>
            <a:pPr marL="171450" indent="-171450">
              <a:lnSpc>
                <a:spcPct val="90000"/>
              </a:lnSpc>
              <a:spcBef>
                <a:spcPts val="1000"/>
              </a:spcBef>
              <a:buFont typeface="Arial"/>
              <a:buChar char="•"/>
            </a:pPr>
            <a:r>
              <a:rPr lang="en-US" dirty="0" err="1"/>
              <a:t>Jeres</a:t>
            </a:r>
            <a:r>
              <a:rPr lang="en-US" dirty="0"/>
              <a:t> </a:t>
            </a:r>
            <a:r>
              <a:rPr lang="en-US" dirty="0" err="1"/>
              <a:t>forventninger</a:t>
            </a:r>
            <a:r>
              <a:rPr lang="en-US" dirty="0"/>
              <a:t> </a:t>
            </a:r>
            <a:r>
              <a:rPr lang="en-US" dirty="0" err="1"/>
              <a:t>til</a:t>
            </a:r>
            <a:r>
              <a:rPr lang="en-US" dirty="0"/>
              <a:t> </a:t>
            </a:r>
            <a:r>
              <a:rPr lang="en-US" dirty="0" err="1"/>
              <a:t>jeres</a:t>
            </a:r>
            <a:r>
              <a:rPr lang="en-US" dirty="0"/>
              <a:t> </a:t>
            </a:r>
            <a:r>
              <a:rPr lang="en-US" dirty="0" err="1"/>
              <a:t>børn</a:t>
            </a:r>
            <a:r>
              <a:rPr lang="en-US" dirty="0"/>
              <a:t> </a:t>
            </a:r>
            <a:r>
              <a:rPr lang="en-US" dirty="0" err="1"/>
              <a:t>har</a:t>
            </a:r>
            <a:r>
              <a:rPr lang="en-US" dirty="0"/>
              <a:t> </a:t>
            </a:r>
            <a:r>
              <a:rPr lang="en-US" dirty="0" err="1"/>
              <a:t>en</a:t>
            </a:r>
            <a:r>
              <a:rPr lang="en-US" dirty="0"/>
              <a:t> </a:t>
            </a:r>
            <a:r>
              <a:rPr lang="en-US" dirty="0" err="1"/>
              <a:t>kæmpe</a:t>
            </a:r>
            <a:r>
              <a:rPr lang="en-US" dirty="0"/>
              <a:t> </a:t>
            </a:r>
            <a:r>
              <a:rPr lang="en-US" dirty="0" err="1"/>
              <a:t>påvirkning</a:t>
            </a:r>
            <a:r>
              <a:rPr lang="en-US" dirty="0"/>
              <a:t>. </a:t>
            </a:r>
            <a:r>
              <a:rPr lang="en-US" dirty="0" err="1"/>
              <a:t>Når</a:t>
            </a:r>
            <a:r>
              <a:rPr lang="en-US" dirty="0"/>
              <a:t> I </a:t>
            </a:r>
            <a:r>
              <a:rPr lang="en-US" dirty="0" err="1"/>
              <a:t>tror</a:t>
            </a:r>
            <a:r>
              <a:rPr lang="en-US" dirty="0"/>
              <a:t> </a:t>
            </a:r>
            <a:r>
              <a:rPr lang="en-US" dirty="0" err="1"/>
              <a:t>på</a:t>
            </a:r>
            <a:r>
              <a:rPr lang="en-US" dirty="0"/>
              <a:t> dem, stiller </a:t>
            </a:r>
            <a:r>
              <a:rPr lang="en-US" dirty="0" err="1"/>
              <a:t>krav</a:t>
            </a:r>
            <a:r>
              <a:rPr lang="en-US" dirty="0"/>
              <a:t> I </a:t>
            </a:r>
            <a:r>
              <a:rPr lang="en-US" dirty="0" err="1"/>
              <a:t>ved</a:t>
            </a:r>
            <a:r>
              <a:rPr lang="en-US" dirty="0"/>
              <a:t> de </a:t>
            </a:r>
            <a:r>
              <a:rPr lang="en-US" dirty="0" err="1"/>
              <a:t>kan</a:t>
            </a:r>
            <a:r>
              <a:rPr lang="en-US" dirty="0"/>
              <a:t> </a:t>
            </a:r>
            <a:r>
              <a:rPr lang="en-US" dirty="0" err="1"/>
              <a:t>imødekomme</a:t>
            </a:r>
            <a:r>
              <a:rPr lang="en-US" dirty="0"/>
              <a:t> </a:t>
            </a:r>
            <a:r>
              <a:rPr lang="en-US" dirty="0" err="1"/>
              <a:t>og</a:t>
            </a:r>
            <a:r>
              <a:rPr lang="en-US" dirty="0"/>
              <a:t> </a:t>
            </a:r>
            <a:r>
              <a:rPr lang="en-US" dirty="0" err="1"/>
              <a:t>har</a:t>
            </a:r>
            <a:r>
              <a:rPr lang="en-US" dirty="0"/>
              <a:t> </a:t>
            </a:r>
            <a:r>
              <a:rPr lang="en-US" dirty="0" err="1"/>
              <a:t>forventninger</a:t>
            </a:r>
            <a:r>
              <a:rPr lang="en-US" dirty="0"/>
              <a:t> </a:t>
            </a:r>
            <a:r>
              <a:rPr lang="en-US" dirty="0" err="1"/>
              <a:t>til</a:t>
            </a:r>
            <a:r>
              <a:rPr lang="en-US" dirty="0"/>
              <a:t> dem, </a:t>
            </a:r>
            <a:r>
              <a:rPr lang="en-US" dirty="0" err="1"/>
              <a:t>så</a:t>
            </a:r>
            <a:r>
              <a:rPr lang="en-US" dirty="0"/>
              <a:t> </a:t>
            </a:r>
            <a:r>
              <a:rPr lang="en-US" dirty="0" err="1"/>
              <a:t>ved</a:t>
            </a:r>
            <a:r>
              <a:rPr lang="en-US" dirty="0"/>
              <a:t> vi, at det </a:t>
            </a:r>
            <a:r>
              <a:rPr lang="en-US" dirty="0" err="1"/>
              <a:t>har</a:t>
            </a:r>
            <a:r>
              <a:rPr lang="en-US" dirty="0"/>
              <a:t> </a:t>
            </a:r>
            <a:r>
              <a:rPr lang="en-US" dirty="0" err="1"/>
              <a:t>en</a:t>
            </a:r>
            <a:r>
              <a:rPr lang="en-US" dirty="0"/>
              <a:t> </a:t>
            </a:r>
            <a:r>
              <a:rPr lang="en-US" dirty="0" err="1"/>
              <a:t>positiv</a:t>
            </a:r>
            <a:r>
              <a:rPr lang="en-US" dirty="0"/>
              <a:t> </a:t>
            </a:r>
            <a:r>
              <a:rPr lang="en-US" dirty="0" err="1"/>
              <a:t>indvirkning</a:t>
            </a:r>
            <a:r>
              <a:rPr lang="en-US" dirty="0"/>
              <a:t>. </a:t>
            </a:r>
            <a:endParaRPr lang="en-US" dirty="0">
              <a:ea typeface="Calibri"/>
              <a:cs typeface="Calibri"/>
            </a:endParaRPr>
          </a:p>
          <a:p>
            <a:pPr marL="171450" indent="-171450">
              <a:lnSpc>
                <a:spcPct val="90000"/>
              </a:lnSpc>
              <a:spcBef>
                <a:spcPts val="1000"/>
              </a:spcBef>
              <a:buFont typeface="Arial"/>
              <a:buChar char="•"/>
            </a:pPr>
            <a:r>
              <a:rPr lang="en-US" dirty="0" err="1"/>
              <a:t>Hvis</a:t>
            </a:r>
            <a:r>
              <a:rPr lang="en-US" dirty="0"/>
              <a:t> I </a:t>
            </a:r>
            <a:r>
              <a:rPr lang="en-US" dirty="0" err="1"/>
              <a:t>tror</a:t>
            </a:r>
            <a:r>
              <a:rPr lang="en-US" dirty="0"/>
              <a:t> </a:t>
            </a:r>
            <a:r>
              <a:rPr lang="en-US" dirty="0" err="1"/>
              <a:t>på</a:t>
            </a:r>
            <a:r>
              <a:rPr lang="en-US" dirty="0"/>
              <a:t>, at de </a:t>
            </a:r>
            <a:r>
              <a:rPr lang="en-US" dirty="0" err="1"/>
              <a:t>kan</a:t>
            </a:r>
            <a:r>
              <a:rPr lang="en-US" dirty="0"/>
              <a:t> </a:t>
            </a:r>
            <a:r>
              <a:rPr lang="en-US" dirty="0" err="1"/>
              <a:t>tage</a:t>
            </a:r>
            <a:r>
              <a:rPr lang="en-US" dirty="0"/>
              <a:t> </a:t>
            </a:r>
            <a:r>
              <a:rPr lang="en-US" dirty="0" err="1"/>
              <a:t>uddannelse</a:t>
            </a:r>
            <a:r>
              <a:rPr lang="en-US" dirty="0"/>
              <a:t>, </a:t>
            </a:r>
            <a:r>
              <a:rPr lang="en-US" dirty="0" err="1"/>
              <a:t>vil</a:t>
            </a:r>
            <a:r>
              <a:rPr lang="en-US" dirty="0"/>
              <a:t> det have </a:t>
            </a:r>
            <a:r>
              <a:rPr lang="en-US" dirty="0" err="1"/>
              <a:t>en</a:t>
            </a:r>
            <a:r>
              <a:rPr lang="en-US" dirty="0"/>
              <a:t> </a:t>
            </a:r>
            <a:r>
              <a:rPr lang="en-US" dirty="0" err="1"/>
              <a:t>positiv</a:t>
            </a:r>
            <a:r>
              <a:rPr lang="en-US" dirty="0"/>
              <a:t> </a:t>
            </a:r>
            <a:r>
              <a:rPr lang="en-US" dirty="0" err="1"/>
              <a:t>indflydelse</a:t>
            </a:r>
            <a:r>
              <a:rPr lang="en-US" dirty="0"/>
              <a:t> </a:t>
            </a:r>
            <a:r>
              <a:rPr lang="en-US" dirty="0" err="1"/>
              <a:t>på</a:t>
            </a:r>
            <a:r>
              <a:rPr lang="en-US" dirty="0"/>
              <a:t> </a:t>
            </a:r>
            <a:r>
              <a:rPr lang="en-US" dirty="0" err="1"/>
              <a:t>jeres</a:t>
            </a:r>
            <a:r>
              <a:rPr lang="en-US" dirty="0"/>
              <a:t> barns </a:t>
            </a:r>
            <a:r>
              <a:rPr lang="en-US" dirty="0" err="1"/>
              <a:t>valg</a:t>
            </a:r>
            <a:r>
              <a:rPr lang="en-US" dirty="0"/>
              <a:t> </a:t>
            </a:r>
            <a:r>
              <a:rPr lang="en-US" dirty="0" err="1"/>
              <a:t>af</a:t>
            </a:r>
            <a:r>
              <a:rPr lang="en-US" dirty="0"/>
              <a:t> </a:t>
            </a:r>
            <a:r>
              <a:rPr lang="en-US" dirty="0" err="1"/>
              <a:t>fremtidsmulighed</a:t>
            </a:r>
            <a:r>
              <a:rPr lang="en-US" dirty="0"/>
              <a:t>. Det </a:t>
            </a:r>
            <a:r>
              <a:rPr lang="en-US" dirty="0" err="1"/>
              <a:t>gælder</a:t>
            </a:r>
            <a:r>
              <a:rPr lang="en-US" dirty="0"/>
              <a:t> </a:t>
            </a:r>
            <a:r>
              <a:rPr lang="en-US" dirty="0" err="1"/>
              <a:t>ikke</a:t>
            </a:r>
            <a:r>
              <a:rPr lang="en-US" dirty="0"/>
              <a:t> </a:t>
            </a:r>
            <a:r>
              <a:rPr lang="en-US" dirty="0" err="1"/>
              <a:t>kun</a:t>
            </a:r>
            <a:r>
              <a:rPr lang="en-US" dirty="0"/>
              <a:t> </a:t>
            </a:r>
            <a:r>
              <a:rPr lang="en-US" dirty="0" err="1"/>
              <a:t>ordblinde</a:t>
            </a:r>
            <a:r>
              <a:rPr lang="en-US" dirty="0"/>
              <a:t> </a:t>
            </a:r>
            <a:r>
              <a:rPr lang="en-US" dirty="0" err="1"/>
              <a:t>børn</a:t>
            </a:r>
            <a:r>
              <a:rPr lang="en-US" dirty="0"/>
              <a:t>, men alle </a:t>
            </a:r>
            <a:r>
              <a:rPr lang="en-US" dirty="0" err="1"/>
              <a:t>børn</a:t>
            </a:r>
            <a:r>
              <a:rPr lang="en-US" dirty="0"/>
              <a:t>. Det </a:t>
            </a:r>
            <a:r>
              <a:rPr lang="en-US" dirty="0" err="1"/>
              <a:t>har</a:t>
            </a:r>
            <a:r>
              <a:rPr lang="en-US" dirty="0"/>
              <a:t> vi studier der </a:t>
            </a:r>
            <a:r>
              <a:rPr lang="en-US" dirty="0" err="1"/>
              <a:t>viser</a:t>
            </a:r>
            <a:r>
              <a:rPr lang="en-US" dirty="0"/>
              <a:t>.</a:t>
            </a:r>
          </a:p>
          <a:p>
            <a:pPr>
              <a:lnSpc>
                <a:spcPct val="90000"/>
              </a:lnSpc>
              <a:spcBef>
                <a:spcPts val="1000"/>
              </a:spcBef>
            </a:pPr>
            <a:r>
              <a:rPr lang="en-US" dirty="0">
                <a:ea typeface="Calibri"/>
                <a:cs typeface="Calibri"/>
              </a:rPr>
              <a:t>Det er </a:t>
            </a:r>
            <a:r>
              <a:rPr lang="en-US" dirty="0" err="1">
                <a:ea typeface="Calibri"/>
                <a:cs typeface="Calibri"/>
              </a:rPr>
              <a:t>altså</a:t>
            </a:r>
            <a:r>
              <a:rPr lang="en-US" dirty="0">
                <a:ea typeface="Calibri"/>
                <a:cs typeface="Calibri"/>
              </a:rPr>
              <a:t> </a:t>
            </a:r>
            <a:r>
              <a:rPr lang="en-US" dirty="0" err="1">
                <a:ea typeface="Calibri"/>
                <a:cs typeface="Calibri"/>
              </a:rPr>
              <a:t>en</a:t>
            </a:r>
            <a:r>
              <a:rPr lang="en-US" dirty="0">
                <a:ea typeface="Calibri"/>
                <a:cs typeface="Calibri"/>
              </a:rPr>
              <a:t> god </a:t>
            </a:r>
            <a:r>
              <a:rPr lang="en-US" dirty="0" err="1">
                <a:ea typeface="Calibri"/>
                <a:cs typeface="Calibri"/>
              </a:rPr>
              <a:t>idé</a:t>
            </a:r>
            <a:r>
              <a:rPr lang="en-US" dirty="0">
                <a:ea typeface="Calibri"/>
                <a:cs typeface="Calibri"/>
              </a:rPr>
              <a:t> at </a:t>
            </a:r>
            <a:r>
              <a:rPr lang="en-US" dirty="0" err="1">
                <a:ea typeface="Calibri"/>
                <a:cs typeface="Calibri"/>
              </a:rPr>
              <a:t>fremhæve</a:t>
            </a:r>
            <a:r>
              <a:rPr lang="en-US" dirty="0">
                <a:ea typeface="Calibri"/>
                <a:cs typeface="Calibri"/>
              </a:rPr>
              <a:t> </a:t>
            </a:r>
            <a:r>
              <a:rPr lang="en-US" dirty="0" err="1">
                <a:ea typeface="Calibri"/>
                <a:cs typeface="Calibri"/>
              </a:rPr>
              <a:t>barnets</a:t>
            </a:r>
            <a:r>
              <a:rPr lang="en-US" dirty="0">
                <a:ea typeface="Calibri"/>
                <a:cs typeface="Calibri"/>
              </a:rPr>
              <a:t> </a:t>
            </a:r>
            <a:r>
              <a:rPr lang="en-US" dirty="0" err="1">
                <a:ea typeface="Calibri"/>
                <a:cs typeface="Calibri"/>
              </a:rPr>
              <a:t>styrker</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ikke</a:t>
            </a:r>
            <a:r>
              <a:rPr lang="en-US" dirty="0">
                <a:ea typeface="Calibri"/>
                <a:cs typeface="Calibri"/>
              </a:rPr>
              <a:t> lade </a:t>
            </a:r>
            <a:r>
              <a:rPr lang="en-US" dirty="0" err="1">
                <a:ea typeface="Calibri"/>
                <a:cs typeface="Calibri"/>
              </a:rPr>
              <a:t>ordblindheden</a:t>
            </a:r>
            <a:r>
              <a:rPr lang="en-US" dirty="0">
                <a:ea typeface="Calibri"/>
                <a:cs typeface="Calibri"/>
              </a:rPr>
              <a:t> </a:t>
            </a:r>
            <a:r>
              <a:rPr lang="en-US" dirty="0" err="1">
                <a:ea typeface="Calibri"/>
                <a:cs typeface="Calibri"/>
              </a:rPr>
              <a:t>være</a:t>
            </a:r>
            <a:r>
              <a:rPr lang="en-US" dirty="0">
                <a:ea typeface="Calibri"/>
                <a:cs typeface="Calibri"/>
              </a:rPr>
              <a:t> den </a:t>
            </a:r>
            <a:r>
              <a:rPr lang="en-US" dirty="0" err="1">
                <a:ea typeface="Calibri"/>
                <a:cs typeface="Calibri"/>
              </a:rPr>
              <a:t>bærende</a:t>
            </a:r>
            <a:r>
              <a:rPr lang="en-US" dirty="0">
                <a:ea typeface="Calibri"/>
                <a:cs typeface="Calibri"/>
              </a:rPr>
              <a:t> </a:t>
            </a:r>
            <a:r>
              <a:rPr lang="en-US" dirty="0" err="1">
                <a:ea typeface="Calibri"/>
                <a:cs typeface="Calibri"/>
              </a:rPr>
              <a:t>fortælling</a:t>
            </a:r>
            <a:r>
              <a:rPr lang="en-US" dirty="0">
                <a:ea typeface="Calibri"/>
                <a:cs typeface="Calibri"/>
              </a:rPr>
              <a:t>. </a:t>
            </a:r>
            <a:r>
              <a:rPr lang="en-US" dirty="0" err="1">
                <a:ea typeface="Calibri"/>
                <a:cs typeface="Calibri"/>
              </a:rPr>
              <a:t>Ordblindheden</a:t>
            </a:r>
            <a:r>
              <a:rPr lang="en-US" dirty="0">
                <a:ea typeface="Calibri"/>
                <a:cs typeface="Calibri"/>
              </a:rPr>
              <a:t> er </a:t>
            </a:r>
            <a:r>
              <a:rPr lang="en-US" dirty="0" err="1">
                <a:ea typeface="Calibri"/>
                <a:cs typeface="Calibri"/>
              </a:rPr>
              <a:t>noget</a:t>
            </a:r>
            <a:r>
              <a:rPr lang="en-US" dirty="0">
                <a:ea typeface="Calibri"/>
                <a:cs typeface="Calibri"/>
              </a:rPr>
              <a:t>, jeres barn altid </a:t>
            </a:r>
            <a:r>
              <a:rPr lang="en-US" dirty="0" err="1">
                <a:ea typeface="Calibri"/>
                <a:cs typeface="Calibri"/>
              </a:rPr>
              <a:t>vil</a:t>
            </a:r>
            <a:r>
              <a:rPr lang="en-US" dirty="0">
                <a:ea typeface="Calibri"/>
                <a:cs typeface="Calibri"/>
              </a:rPr>
              <a:t> have med, </a:t>
            </a:r>
            <a:r>
              <a:rPr lang="en-US" dirty="0" err="1">
                <a:ea typeface="Calibri"/>
                <a:cs typeface="Calibri"/>
              </a:rPr>
              <a:t>noget</a:t>
            </a:r>
            <a:r>
              <a:rPr lang="en-US" dirty="0">
                <a:ea typeface="Calibri"/>
                <a:cs typeface="Calibri"/>
              </a:rPr>
              <a:t> der </a:t>
            </a:r>
            <a:r>
              <a:rPr lang="en-US" dirty="0" err="1">
                <a:ea typeface="Calibri"/>
                <a:cs typeface="Calibri"/>
              </a:rPr>
              <a:t>gør</a:t>
            </a:r>
            <a:r>
              <a:rPr lang="en-US" dirty="0">
                <a:ea typeface="Calibri"/>
                <a:cs typeface="Calibri"/>
              </a:rPr>
              <a:t> ting </a:t>
            </a:r>
            <a:r>
              <a:rPr lang="en-US" dirty="0" err="1">
                <a:ea typeface="Calibri"/>
                <a:cs typeface="Calibri"/>
              </a:rPr>
              <a:t>svært</a:t>
            </a:r>
            <a:r>
              <a:rPr lang="en-US" dirty="0">
                <a:ea typeface="Calibri"/>
                <a:cs typeface="Calibri"/>
              </a:rPr>
              <a:t>, men det </a:t>
            </a:r>
            <a:r>
              <a:rPr lang="en-US" dirty="0" err="1">
                <a:ea typeface="Calibri"/>
                <a:cs typeface="Calibri"/>
              </a:rPr>
              <a:t>kan</a:t>
            </a:r>
            <a:r>
              <a:rPr lang="en-US" dirty="0">
                <a:ea typeface="Calibri"/>
                <a:cs typeface="Calibri"/>
              </a:rPr>
              <a:t> </a:t>
            </a:r>
            <a:r>
              <a:rPr lang="en-US" dirty="0" err="1">
                <a:ea typeface="Calibri"/>
                <a:cs typeface="Calibri"/>
              </a:rPr>
              <a:t>italesættes</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styrke</a:t>
            </a:r>
            <a:r>
              <a:rPr lang="en-US" dirty="0">
                <a:ea typeface="Calibri"/>
                <a:cs typeface="Calibri"/>
              </a:rPr>
              <a:t> </a:t>
            </a:r>
            <a:r>
              <a:rPr lang="en-US" dirty="0" err="1">
                <a:ea typeface="Calibri"/>
                <a:cs typeface="Calibri"/>
              </a:rPr>
              <a:t>og</a:t>
            </a:r>
            <a:r>
              <a:rPr lang="en-US" dirty="0">
                <a:ea typeface="Calibri"/>
                <a:cs typeface="Calibri"/>
              </a:rPr>
              <a:t> I </a:t>
            </a:r>
            <a:r>
              <a:rPr lang="en-US" dirty="0" err="1">
                <a:ea typeface="Calibri"/>
                <a:cs typeface="Calibri"/>
              </a:rPr>
              <a:t>kan</a:t>
            </a:r>
            <a:r>
              <a:rPr lang="en-US" dirty="0">
                <a:ea typeface="Calibri"/>
                <a:cs typeface="Calibri"/>
              </a:rPr>
              <a:t> </a:t>
            </a:r>
            <a:r>
              <a:rPr lang="en-US" dirty="0" err="1">
                <a:ea typeface="Calibri"/>
                <a:cs typeface="Calibri"/>
              </a:rPr>
              <a:t>fremhæve</a:t>
            </a:r>
            <a:r>
              <a:rPr lang="en-US" dirty="0">
                <a:ea typeface="Calibri"/>
                <a:cs typeface="Calibri"/>
              </a:rPr>
              <a:t> </a:t>
            </a:r>
            <a:r>
              <a:rPr lang="en-US" dirty="0" err="1">
                <a:ea typeface="Calibri"/>
                <a:cs typeface="Calibri"/>
              </a:rPr>
              <a:t>andre</a:t>
            </a:r>
            <a:r>
              <a:rPr lang="en-US" dirty="0">
                <a:ea typeface="Calibri"/>
                <a:cs typeface="Calibri"/>
              </a:rPr>
              <a:t> ting, </a:t>
            </a:r>
            <a:r>
              <a:rPr lang="en-US" dirty="0" err="1">
                <a:ea typeface="Calibri"/>
                <a:cs typeface="Calibri"/>
              </a:rPr>
              <a:t>barnet</a:t>
            </a:r>
            <a:r>
              <a:rPr lang="en-US" dirty="0">
                <a:ea typeface="Calibri"/>
                <a:cs typeface="Calibri"/>
              </a:rPr>
              <a:t> </a:t>
            </a:r>
            <a:r>
              <a:rPr lang="en-US" dirty="0" err="1">
                <a:ea typeface="Calibri"/>
                <a:cs typeface="Calibri"/>
              </a:rPr>
              <a:t>mestrer</a:t>
            </a:r>
            <a:r>
              <a:rPr lang="en-US" dirty="0">
                <a:ea typeface="Calibri"/>
                <a:cs typeface="Calibri"/>
              </a:rPr>
              <a:t>. </a:t>
            </a:r>
          </a:p>
          <a:p>
            <a:pPr>
              <a:lnSpc>
                <a:spcPct val="90000"/>
              </a:lnSpc>
              <a:spcBef>
                <a:spcPts val="1000"/>
              </a:spcBef>
            </a:pPr>
            <a:r>
              <a:rPr lang="en-US" dirty="0">
                <a:ea typeface="Calibri"/>
                <a:cs typeface="Calibri"/>
              </a:rPr>
              <a:t>I </a:t>
            </a:r>
            <a:r>
              <a:rPr lang="en-US" dirty="0" err="1">
                <a:ea typeface="Calibri"/>
                <a:cs typeface="Calibri"/>
              </a:rPr>
              <a:t>kan</a:t>
            </a:r>
            <a:r>
              <a:rPr lang="en-US" dirty="0">
                <a:ea typeface="Calibri"/>
                <a:cs typeface="Calibri"/>
              </a:rPr>
              <a:t> </a:t>
            </a:r>
            <a:r>
              <a:rPr lang="en-US" dirty="0" err="1">
                <a:ea typeface="Calibri"/>
                <a:cs typeface="Calibri"/>
              </a:rPr>
              <a:t>også</a:t>
            </a:r>
            <a:r>
              <a:rPr lang="en-US" dirty="0">
                <a:ea typeface="Calibri"/>
                <a:cs typeface="Calibri"/>
              </a:rPr>
              <a:t> </a:t>
            </a:r>
            <a:r>
              <a:rPr lang="en-US" dirty="0" err="1">
                <a:ea typeface="Calibri"/>
                <a:cs typeface="Calibri"/>
              </a:rPr>
              <a:t>støtte</a:t>
            </a:r>
            <a:r>
              <a:rPr lang="en-US" dirty="0">
                <a:ea typeface="Calibri"/>
                <a:cs typeface="Calibri"/>
              </a:rPr>
              <a:t> </a:t>
            </a:r>
            <a:r>
              <a:rPr lang="en-US" dirty="0" err="1">
                <a:ea typeface="Calibri"/>
                <a:cs typeface="Calibri"/>
              </a:rPr>
              <a:t>jeres</a:t>
            </a:r>
            <a:r>
              <a:rPr lang="en-US" dirty="0">
                <a:ea typeface="Calibri"/>
                <a:cs typeface="Calibri"/>
              </a:rPr>
              <a:t> barn </a:t>
            </a:r>
            <a:r>
              <a:rPr lang="en-US" dirty="0" err="1">
                <a:ea typeface="Calibri"/>
                <a:cs typeface="Calibri"/>
              </a:rPr>
              <a:t>ved</a:t>
            </a:r>
            <a:r>
              <a:rPr lang="en-US" dirty="0">
                <a:ea typeface="Calibri"/>
                <a:cs typeface="Calibri"/>
              </a:rPr>
              <a:t> at interesse </a:t>
            </a:r>
            <a:r>
              <a:rPr lang="en-US" dirty="0" err="1">
                <a:ea typeface="Calibri"/>
                <a:cs typeface="Calibri"/>
              </a:rPr>
              <a:t>jer</a:t>
            </a:r>
            <a:r>
              <a:rPr lang="en-US" dirty="0">
                <a:ea typeface="Calibri"/>
                <a:cs typeface="Calibri"/>
              </a:rPr>
              <a:t> for </a:t>
            </a:r>
            <a:r>
              <a:rPr lang="en-US" dirty="0" err="1">
                <a:ea typeface="Calibri"/>
                <a:cs typeface="Calibri"/>
              </a:rPr>
              <a:t>barnets</a:t>
            </a:r>
            <a:r>
              <a:rPr lang="en-US" dirty="0">
                <a:ea typeface="Calibri"/>
                <a:cs typeface="Calibri"/>
              </a:rPr>
              <a:t> LST: </a:t>
            </a:r>
            <a:r>
              <a:rPr lang="en-US" dirty="0" err="1">
                <a:ea typeface="Calibri"/>
                <a:cs typeface="Calibri"/>
              </a:rPr>
              <a:t>Italesæt</a:t>
            </a:r>
            <a:r>
              <a:rPr lang="en-US" dirty="0">
                <a:ea typeface="Calibri"/>
                <a:cs typeface="Calibri"/>
              </a:rPr>
              <a:t> det </a:t>
            </a:r>
            <a:r>
              <a:rPr lang="en-US" dirty="0" err="1">
                <a:ea typeface="Calibri"/>
                <a:cs typeface="Calibri"/>
              </a:rPr>
              <a:t>positivt</a:t>
            </a:r>
            <a:r>
              <a:rPr lang="en-US" dirty="0">
                <a:ea typeface="Calibri"/>
                <a:cs typeface="Calibri"/>
              </a:rPr>
              <a:t>, </a:t>
            </a:r>
            <a:r>
              <a:rPr lang="en-US" dirty="0" err="1">
                <a:ea typeface="Calibri"/>
                <a:cs typeface="Calibri"/>
              </a:rPr>
              <a:t>vær</a:t>
            </a:r>
            <a:r>
              <a:rPr lang="en-US" dirty="0">
                <a:ea typeface="Calibri"/>
                <a:cs typeface="Calibri"/>
              </a:rPr>
              <a:t> </a:t>
            </a:r>
            <a:r>
              <a:rPr lang="en-US" dirty="0" err="1">
                <a:ea typeface="Calibri"/>
                <a:cs typeface="Calibri"/>
              </a:rPr>
              <a:t>nysgerrige</a:t>
            </a:r>
            <a:r>
              <a:rPr lang="en-US" dirty="0">
                <a:ea typeface="Calibri"/>
                <a:cs typeface="Calibri"/>
              </a:rPr>
              <a:t> </a:t>
            </a:r>
            <a:r>
              <a:rPr lang="en-US" dirty="0" err="1">
                <a:ea typeface="Calibri"/>
                <a:cs typeface="Calibri"/>
              </a:rPr>
              <a:t>og</a:t>
            </a:r>
            <a:r>
              <a:rPr lang="en-US" dirty="0">
                <a:ea typeface="Calibri"/>
                <a:cs typeface="Calibri"/>
              </a:rPr>
              <a:t> bed </a:t>
            </a:r>
            <a:r>
              <a:rPr lang="en-US" dirty="0" err="1">
                <a:ea typeface="Calibri"/>
                <a:cs typeface="Calibri"/>
              </a:rPr>
              <a:t>jeres</a:t>
            </a:r>
            <a:r>
              <a:rPr lang="en-US" dirty="0">
                <a:ea typeface="Calibri"/>
                <a:cs typeface="Calibri"/>
              </a:rPr>
              <a:t> </a:t>
            </a:r>
            <a:r>
              <a:rPr lang="en-US" dirty="0" err="1">
                <a:ea typeface="Calibri"/>
                <a:cs typeface="Calibri"/>
              </a:rPr>
              <a:t>børn</a:t>
            </a:r>
            <a:r>
              <a:rPr lang="en-US" dirty="0">
                <a:ea typeface="Calibri"/>
                <a:cs typeface="Calibri"/>
              </a:rPr>
              <a:t> vise </a:t>
            </a:r>
            <a:r>
              <a:rPr lang="en-US" dirty="0" err="1">
                <a:ea typeface="Calibri"/>
                <a:cs typeface="Calibri"/>
              </a:rPr>
              <a:t>jer</a:t>
            </a:r>
            <a:r>
              <a:rPr lang="en-US" dirty="0">
                <a:ea typeface="Calibri"/>
                <a:cs typeface="Calibri"/>
              </a:rPr>
              <a:t>, </a:t>
            </a:r>
            <a:r>
              <a:rPr lang="en-US" dirty="0" err="1">
                <a:ea typeface="Calibri"/>
                <a:cs typeface="Calibri"/>
              </a:rPr>
              <a:t>hvad</a:t>
            </a:r>
            <a:r>
              <a:rPr lang="en-US" dirty="0">
                <a:ea typeface="Calibri"/>
                <a:cs typeface="Calibri"/>
              </a:rPr>
              <a:t> LST </a:t>
            </a:r>
            <a:r>
              <a:rPr lang="en-US" dirty="0" err="1">
                <a:ea typeface="Calibri"/>
                <a:cs typeface="Calibri"/>
              </a:rPr>
              <a:t>kan</a:t>
            </a:r>
            <a:r>
              <a:rPr lang="en-US" dirty="0">
                <a:ea typeface="Calibri"/>
                <a:cs typeface="Calibri"/>
              </a:rPr>
              <a:t> I forhold </a:t>
            </a:r>
            <a:r>
              <a:rPr lang="en-US" dirty="0" err="1">
                <a:ea typeface="Calibri"/>
                <a:cs typeface="Calibri"/>
              </a:rPr>
              <a:t>til</a:t>
            </a:r>
            <a:r>
              <a:rPr lang="en-US" dirty="0">
                <a:ea typeface="Calibri"/>
                <a:cs typeface="Calibri"/>
              </a:rPr>
              <a:t> </a:t>
            </a:r>
            <a:r>
              <a:rPr lang="en-US" dirty="0" err="1">
                <a:ea typeface="Calibri"/>
                <a:cs typeface="Calibri"/>
              </a:rPr>
              <a:t>forskellige</a:t>
            </a:r>
            <a:r>
              <a:rPr lang="en-US" dirty="0">
                <a:ea typeface="Calibri"/>
                <a:cs typeface="Calibri"/>
              </a:rPr>
              <a:t> </a:t>
            </a:r>
            <a:r>
              <a:rPr lang="en-US" dirty="0" err="1">
                <a:ea typeface="Calibri"/>
                <a:cs typeface="Calibri"/>
              </a:rPr>
              <a:t>opgaver</a:t>
            </a:r>
            <a:r>
              <a:rPr lang="en-US" dirty="0">
                <a:ea typeface="Calibri"/>
                <a:cs typeface="Calibri"/>
              </a:rPr>
              <a:t>. </a:t>
            </a:r>
            <a:r>
              <a:rPr lang="en-US" dirty="0" err="1">
                <a:ea typeface="Calibri"/>
                <a:cs typeface="Calibri"/>
              </a:rPr>
              <a:t>Måske</a:t>
            </a:r>
            <a:r>
              <a:rPr lang="en-US" dirty="0">
                <a:ea typeface="Calibri"/>
                <a:cs typeface="Calibri"/>
              </a:rPr>
              <a:t> </a:t>
            </a:r>
            <a:r>
              <a:rPr lang="en-US" dirty="0" err="1">
                <a:ea typeface="Calibri"/>
                <a:cs typeface="Calibri"/>
              </a:rPr>
              <a:t>kender</a:t>
            </a:r>
            <a:r>
              <a:rPr lang="en-US" dirty="0">
                <a:ea typeface="Calibri"/>
                <a:cs typeface="Calibri"/>
              </a:rPr>
              <a:t> I </a:t>
            </a:r>
            <a:r>
              <a:rPr lang="en-US" dirty="0" err="1">
                <a:ea typeface="Calibri"/>
                <a:cs typeface="Calibri"/>
              </a:rPr>
              <a:t>andre</a:t>
            </a:r>
            <a:r>
              <a:rPr lang="en-US" dirty="0">
                <a:ea typeface="Calibri"/>
                <a:cs typeface="Calibri"/>
              </a:rPr>
              <a:t> der </a:t>
            </a:r>
            <a:r>
              <a:rPr lang="en-US" dirty="0" err="1">
                <a:ea typeface="Calibri"/>
                <a:cs typeface="Calibri"/>
              </a:rPr>
              <a:t>også</a:t>
            </a:r>
            <a:r>
              <a:rPr lang="en-US" dirty="0">
                <a:ea typeface="Calibri"/>
                <a:cs typeface="Calibri"/>
              </a:rPr>
              <a:t> </a:t>
            </a:r>
            <a:r>
              <a:rPr lang="en-US" dirty="0" err="1">
                <a:ea typeface="Calibri"/>
                <a:cs typeface="Calibri"/>
              </a:rPr>
              <a:t>bruger</a:t>
            </a:r>
            <a:r>
              <a:rPr lang="en-US" dirty="0">
                <a:ea typeface="Calibri"/>
                <a:cs typeface="Calibri"/>
              </a:rPr>
              <a:t> LST.</a:t>
            </a:r>
          </a:p>
          <a:p>
            <a:pPr>
              <a:lnSpc>
                <a:spcPct val="90000"/>
              </a:lnSpc>
              <a:spcBef>
                <a:spcPts val="1000"/>
              </a:spcBef>
            </a:pPr>
            <a:r>
              <a:rPr lang="en-US" dirty="0" err="1">
                <a:ea typeface="Calibri"/>
                <a:cs typeface="Calibri"/>
              </a:rPr>
              <a:t>Vær</a:t>
            </a:r>
            <a:r>
              <a:rPr lang="en-US" dirty="0">
                <a:ea typeface="Calibri"/>
                <a:cs typeface="Calibri"/>
              </a:rPr>
              <a:t> positive </a:t>
            </a:r>
            <a:r>
              <a:rPr lang="en-US" dirty="0" err="1">
                <a:ea typeface="Calibri"/>
                <a:cs typeface="Calibri"/>
              </a:rPr>
              <a:t>rollemodeller</a:t>
            </a:r>
            <a:r>
              <a:rPr lang="en-US" dirty="0">
                <a:ea typeface="Calibri"/>
                <a:cs typeface="Calibri"/>
              </a:rPr>
              <a:t> for </a:t>
            </a:r>
            <a:r>
              <a:rPr lang="en-US" dirty="0" err="1">
                <a:ea typeface="Calibri"/>
                <a:cs typeface="Calibri"/>
              </a:rPr>
              <a:t>jeres</a:t>
            </a:r>
            <a:r>
              <a:rPr lang="en-US" dirty="0">
                <a:ea typeface="Calibri"/>
                <a:cs typeface="Calibri"/>
              </a:rPr>
              <a:t> </a:t>
            </a:r>
            <a:r>
              <a:rPr lang="en-US" dirty="0" err="1">
                <a:ea typeface="Calibri"/>
                <a:cs typeface="Calibri"/>
              </a:rPr>
              <a:t>børn</a:t>
            </a:r>
            <a:r>
              <a:rPr lang="en-US" dirty="0">
                <a:ea typeface="Calibri"/>
                <a:cs typeface="Calibri"/>
              </a:rPr>
              <a:t>: </a:t>
            </a:r>
            <a:r>
              <a:rPr lang="en-US" dirty="0" err="1">
                <a:ea typeface="Calibri"/>
                <a:cs typeface="Calibri"/>
              </a:rPr>
              <a:t>Fortæl</a:t>
            </a:r>
            <a:r>
              <a:rPr lang="en-US" dirty="0">
                <a:ea typeface="Calibri"/>
                <a:cs typeface="Calibri"/>
              </a:rPr>
              <a:t>, at I </a:t>
            </a:r>
            <a:r>
              <a:rPr lang="en-US" dirty="0" err="1">
                <a:ea typeface="Calibri"/>
                <a:cs typeface="Calibri"/>
              </a:rPr>
              <a:t>også</a:t>
            </a:r>
            <a:r>
              <a:rPr lang="en-US" dirty="0">
                <a:ea typeface="Calibri"/>
                <a:cs typeface="Calibri"/>
              </a:rPr>
              <a:t> </a:t>
            </a:r>
            <a:r>
              <a:rPr lang="en-US" dirty="0" err="1">
                <a:ea typeface="Calibri"/>
                <a:cs typeface="Calibri"/>
              </a:rPr>
              <a:t>kan</a:t>
            </a:r>
            <a:r>
              <a:rPr lang="en-US" dirty="0">
                <a:ea typeface="Calibri"/>
                <a:cs typeface="Calibri"/>
              </a:rPr>
              <a:t> lave </a:t>
            </a:r>
            <a:r>
              <a:rPr lang="en-US" dirty="0" err="1">
                <a:ea typeface="Calibri"/>
                <a:cs typeface="Calibri"/>
              </a:rPr>
              <a:t>fejl</a:t>
            </a:r>
            <a:r>
              <a:rPr lang="en-US" dirty="0">
                <a:ea typeface="Calibri"/>
                <a:cs typeface="Calibri"/>
              </a:rPr>
              <a:t> </a:t>
            </a:r>
            <a:r>
              <a:rPr lang="en-US" dirty="0" err="1">
                <a:ea typeface="Calibri"/>
                <a:cs typeface="Calibri"/>
              </a:rPr>
              <a:t>relateret</a:t>
            </a:r>
            <a:r>
              <a:rPr lang="en-US" dirty="0">
                <a:ea typeface="Calibri"/>
                <a:cs typeface="Calibri"/>
              </a:rPr>
              <a:t> </a:t>
            </a:r>
            <a:r>
              <a:rPr lang="en-US" dirty="0" err="1">
                <a:ea typeface="Calibri"/>
                <a:cs typeface="Calibri"/>
              </a:rPr>
              <a:t>til</a:t>
            </a:r>
            <a:r>
              <a:rPr lang="en-US" dirty="0">
                <a:ea typeface="Calibri"/>
                <a:cs typeface="Calibri"/>
              </a:rPr>
              <a:t> </a:t>
            </a:r>
            <a:r>
              <a:rPr lang="en-US" dirty="0" err="1">
                <a:ea typeface="Calibri"/>
                <a:cs typeface="Calibri"/>
              </a:rPr>
              <a:t>læsning</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stavning</a:t>
            </a:r>
            <a:r>
              <a:rPr lang="en-US" dirty="0">
                <a:ea typeface="Calibri"/>
                <a:cs typeface="Calibri"/>
              </a:rPr>
              <a:t>, del </a:t>
            </a:r>
            <a:r>
              <a:rPr lang="en-US" dirty="0" err="1">
                <a:ea typeface="Calibri"/>
                <a:cs typeface="Calibri"/>
              </a:rPr>
              <a:t>egne</a:t>
            </a:r>
            <a:r>
              <a:rPr lang="en-US" dirty="0">
                <a:ea typeface="Calibri"/>
                <a:cs typeface="Calibri"/>
              </a:rPr>
              <a:t> </a:t>
            </a:r>
            <a:r>
              <a:rPr lang="en-US" dirty="0" err="1">
                <a:ea typeface="Calibri"/>
                <a:cs typeface="Calibri"/>
              </a:rPr>
              <a:t>erfaringer</a:t>
            </a:r>
            <a:r>
              <a:rPr lang="en-US" dirty="0">
                <a:ea typeface="Calibri"/>
                <a:cs typeface="Calibri"/>
              </a:rPr>
              <a:t> med </a:t>
            </a:r>
            <a:r>
              <a:rPr lang="en-US" dirty="0" err="1">
                <a:ea typeface="Calibri"/>
                <a:cs typeface="Calibri"/>
              </a:rPr>
              <a:t>hvordan</a:t>
            </a:r>
            <a:r>
              <a:rPr lang="en-US" dirty="0">
                <a:ea typeface="Calibri"/>
                <a:cs typeface="Calibri"/>
              </a:rPr>
              <a:t> det var at </a:t>
            </a:r>
            <a:r>
              <a:rPr lang="en-US" dirty="0" err="1">
                <a:ea typeface="Calibri"/>
                <a:cs typeface="Calibri"/>
              </a:rPr>
              <a:t>lære</a:t>
            </a:r>
            <a:r>
              <a:rPr lang="en-US" dirty="0">
                <a:ea typeface="Calibri"/>
                <a:cs typeface="Calibri"/>
              </a:rPr>
              <a:t> at </a:t>
            </a:r>
            <a:r>
              <a:rPr lang="en-US" dirty="0" err="1">
                <a:ea typeface="Calibri"/>
                <a:cs typeface="Calibri"/>
              </a:rPr>
              <a:t>læse</a:t>
            </a:r>
            <a:r>
              <a:rPr lang="en-US" dirty="0">
                <a:ea typeface="Calibri"/>
                <a:cs typeface="Calibri"/>
              </a:rPr>
              <a:t> for </a:t>
            </a:r>
            <a:r>
              <a:rPr lang="en-US" dirty="0" err="1">
                <a:ea typeface="Calibri"/>
                <a:cs typeface="Calibri"/>
              </a:rPr>
              <a:t>jer</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andre</a:t>
            </a:r>
            <a:r>
              <a:rPr lang="en-US" dirty="0">
                <a:ea typeface="Calibri"/>
                <a:cs typeface="Calibri"/>
              </a:rPr>
              <a:t> I </a:t>
            </a:r>
            <a:r>
              <a:rPr lang="en-US" dirty="0" err="1">
                <a:ea typeface="Calibri"/>
                <a:cs typeface="Calibri"/>
              </a:rPr>
              <a:t>familien</a:t>
            </a:r>
            <a:r>
              <a:rPr lang="en-US" dirty="0">
                <a:ea typeface="Calibri"/>
                <a:cs typeface="Calibri"/>
              </a:rPr>
              <a:t>. </a:t>
            </a:r>
            <a:r>
              <a:rPr lang="en-US" dirty="0" err="1">
                <a:ea typeface="Calibri"/>
                <a:cs typeface="Calibri"/>
              </a:rPr>
              <a:t>Måske</a:t>
            </a:r>
            <a:r>
              <a:rPr lang="en-US" dirty="0">
                <a:ea typeface="Calibri"/>
                <a:cs typeface="Calibri"/>
              </a:rPr>
              <a:t> </a:t>
            </a:r>
            <a:r>
              <a:rPr lang="en-US" dirty="0" err="1">
                <a:ea typeface="Calibri"/>
                <a:cs typeface="Calibri"/>
              </a:rPr>
              <a:t>kan</a:t>
            </a:r>
            <a:r>
              <a:rPr lang="en-US" dirty="0">
                <a:ea typeface="Calibri"/>
                <a:cs typeface="Calibri"/>
              </a:rPr>
              <a:t> I dele positive </a:t>
            </a:r>
            <a:r>
              <a:rPr lang="en-US" dirty="0" err="1">
                <a:ea typeface="Calibri"/>
                <a:cs typeface="Calibri"/>
              </a:rPr>
              <a:t>oplevelser</a:t>
            </a:r>
            <a:r>
              <a:rPr lang="en-US" dirty="0">
                <a:ea typeface="Calibri"/>
                <a:cs typeface="Calibri"/>
              </a:rPr>
              <a:t> med </a:t>
            </a:r>
            <a:r>
              <a:rPr lang="en-US" dirty="0" err="1">
                <a:ea typeface="Calibri"/>
                <a:cs typeface="Calibri"/>
              </a:rPr>
              <a:t>kolleger</a:t>
            </a:r>
            <a:r>
              <a:rPr lang="en-US" dirty="0">
                <a:ea typeface="Calibri"/>
                <a:cs typeface="Calibri"/>
              </a:rPr>
              <a:t> der </a:t>
            </a:r>
            <a:r>
              <a:rPr lang="en-US" dirty="0" err="1">
                <a:ea typeface="Calibri"/>
                <a:cs typeface="Calibri"/>
              </a:rPr>
              <a:t>også</a:t>
            </a:r>
            <a:r>
              <a:rPr lang="en-US" dirty="0">
                <a:ea typeface="Calibri"/>
                <a:cs typeface="Calibri"/>
              </a:rPr>
              <a:t> </a:t>
            </a:r>
            <a:r>
              <a:rPr lang="en-US" dirty="0" err="1">
                <a:ea typeface="Calibri"/>
                <a:cs typeface="Calibri"/>
              </a:rPr>
              <a:t>bruger</a:t>
            </a:r>
            <a:r>
              <a:rPr lang="en-US" dirty="0">
                <a:ea typeface="Calibri"/>
                <a:cs typeface="Calibri"/>
              </a:rPr>
              <a:t> LST </a:t>
            </a:r>
            <a:r>
              <a:rPr lang="en-US" dirty="0" err="1">
                <a:ea typeface="Calibri"/>
                <a:cs typeface="Calibri"/>
              </a:rPr>
              <a:t>eller</a:t>
            </a:r>
            <a:r>
              <a:rPr lang="en-US" dirty="0">
                <a:ea typeface="Calibri"/>
                <a:cs typeface="Calibri"/>
              </a:rPr>
              <a:t> </a:t>
            </a:r>
            <a:r>
              <a:rPr lang="en-US" dirty="0" err="1">
                <a:ea typeface="Calibri"/>
                <a:cs typeface="Calibri"/>
              </a:rPr>
              <a:t>spørger</a:t>
            </a:r>
            <a:r>
              <a:rPr lang="en-US" dirty="0">
                <a:ea typeface="Calibri"/>
                <a:cs typeface="Calibri"/>
              </a:rPr>
              <a:t> om </a:t>
            </a:r>
            <a:r>
              <a:rPr lang="en-US" dirty="0" err="1">
                <a:ea typeface="Calibri"/>
                <a:cs typeface="Calibri"/>
              </a:rPr>
              <a:t>hjælp</a:t>
            </a:r>
            <a:r>
              <a:rPr lang="en-US" dirty="0">
                <a:ea typeface="Calibri"/>
                <a:cs typeface="Calibri"/>
              </a:rPr>
              <a:t> </a:t>
            </a:r>
            <a:r>
              <a:rPr lang="en-US" dirty="0" err="1">
                <a:ea typeface="Calibri"/>
                <a:cs typeface="Calibri"/>
              </a:rPr>
              <a:t>til</a:t>
            </a:r>
            <a:r>
              <a:rPr lang="en-US" dirty="0">
                <a:ea typeface="Calibri"/>
                <a:cs typeface="Calibri"/>
              </a:rPr>
              <a:t> </a:t>
            </a:r>
            <a:r>
              <a:rPr lang="en-US" dirty="0" err="1">
                <a:ea typeface="Calibri"/>
                <a:cs typeface="Calibri"/>
              </a:rPr>
              <a:t>fx</a:t>
            </a:r>
            <a:r>
              <a:rPr lang="en-US" dirty="0">
                <a:ea typeface="Calibri"/>
                <a:cs typeface="Calibri"/>
              </a:rPr>
              <a:t> at </a:t>
            </a:r>
            <a:r>
              <a:rPr lang="en-US" dirty="0" err="1">
                <a:ea typeface="Calibri"/>
                <a:cs typeface="Calibri"/>
              </a:rPr>
              <a:t>læse</a:t>
            </a:r>
            <a:r>
              <a:rPr lang="en-US" dirty="0">
                <a:ea typeface="Calibri"/>
                <a:cs typeface="Calibri"/>
              </a:rPr>
              <a:t> mails </a:t>
            </a:r>
            <a:r>
              <a:rPr lang="en-US" dirty="0" err="1">
                <a:ea typeface="Calibri"/>
                <a:cs typeface="Calibri"/>
              </a:rPr>
              <a:t>igennem</a:t>
            </a:r>
            <a:r>
              <a:rPr lang="en-US" dirty="0">
                <a:ea typeface="Calibri"/>
                <a:cs typeface="Calibri"/>
              </a:rPr>
              <a:t>. </a:t>
            </a:r>
          </a:p>
          <a:p>
            <a:pPr>
              <a:lnSpc>
                <a:spcPct val="90000"/>
              </a:lnSpc>
              <a:spcBef>
                <a:spcPts val="1000"/>
              </a:spcBef>
            </a:pPr>
            <a:r>
              <a:rPr lang="da-DK" dirty="0"/>
              <a:t>Barnet kan også få støtte og LST efter grundskolen, fx i ungdomsuddannelse og siden job. </a:t>
            </a:r>
            <a:endParaRPr lang="en-US" dirty="0">
              <a:ea typeface="Calibri"/>
              <a:cs typeface="Calibri"/>
            </a:endParaRPr>
          </a:p>
          <a:p>
            <a:endParaRPr lang="en-US" dirty="0">
              <a:ea typeface="Calibri"/>
              <a:cs typeface="Calibri"/>
            </a:endParaRPr>
          </a:p>
        </p:txBody>
      </p:sp>
      <p:sp>
        <p:nvSpPr>
          <p:cNvPr id="4" name="Pladsholder til slidenummer 3"/>
          <p:cNvSpPr>
            <a:spLocks noGrp="1"/>
          </p:cNvSpPr>
          <p:nvPr>
            <p:ph type="sldNum" sz="quarter" idx="5"/>
          </p:nvPr>
        </p:nvSpPr>
        <p:spPr/>
        <p:txBody>
          <a:bodyPr/>
          <a:lstStyle/>
          <a:p>
            <a:fld id="{E30E70D7-355E-43F0-9CB2-27961B00B482}" type="slidenum">
              <a:rPr lang="da-DK"/>
              <a:t>40</a:t>
            </a:fld>
            <a:endParaRPr lang="da-DK"/>
          </a:p>
        </p:txBody>
      </p:sp>
    </p:spTree>
    <p:extLst>
      <p:ext uri="{BB962C8B-B14F-4D97-AF65-F5344CB8AC3E}">
        <p14:creationId xmlns:p14="http://schemas.microsoft.com/office/powerpoint/2010/main" val="2654539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ea typeface="Calibri"/>
              <a:cs typeface="Calibri"/>
            </a:endParaRPr>
          </a:p>
        </p:txBody>
      </p:sp>
      <p:sp>
        <p:nvSpPr>
          <p:cNvPr id="4" name="Pladsholder til slidenummer 3"/>
          <p:cNvSpPr>
            <a:spLocks noGrp="1"/>
          </p:cNvSpPr>
          <p:nvPr>
            <p:ph type="sldNum" sz="quarter" idx="5"/>
          </p:nvPr>
        </p:nvSpPr>
        <p:spPr/>
        <p:txBody>
          <a:bodyPr/>
          <a:lstStyle/>
          <a:p>
            <a:fld id="{E30E70D7-355E-43F0-9CB2-27961B00B482}" type="slidenum">
              <a:rPr lang="da-DK"/>
              <a:t>41</a:t>
            </a:fld>
            <a:endParaRPr lang="da-DK"/>
          </a:p>
        </p:txBody>
      </p:sp>
    </p:spTree>
    <p:extLst>
      <p:ext uri="{BB962C8B-B14F-4D97-AF65-F5344CB8AC3E}">
        <p14:creationId xmlns:p14="http://schemas.microsoft.com/office/powerpoint/2010/main" val="115945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Læsestaveteknologi</a:t>
            </a:r>
            <a:r>
              <a:rPr lang="en-US"/>
              <a:t> </a:t>
            </a:r>
            <a:r>
              <a:rPr lang="en-US" err="1"/>
              <a:t>finansieres</a:t>
            </a:r>
            <a:r>
              <a:rPr lang="en-US"/>
              <a:t> </a:t>
            </a:r>
            <a:r>
              <a:rPr lang="en-US" err="1"/>
              <a:t>af</a:t>
            </a:r>
            <a:r>
              <a:rPr lang="en-US"/>
              <a:t>  SPS-</a:t>
            </a:r>
            <a:r>
              <a:rPr lang="en-US" err="1"/>
              <a:t>systemet</a:t>
            </a:r>
            <a:r>
              <a:rPr lang="en-US"/>
              <a:t> (se </a:t>
            </a:r>
            <a:r>
              <a:rPr lang="en-US">
                <a:hlinkClick r:id="rId3"/>
              </a:rPr>
              <a:t>www.spsu.dk</a:t>
            </a:r>
            <a:r>
              <a:rPr lang="en-US"/>
              <a:t>)</a:t>
            </a:r>
          </a:p>
          <a:p>
            <a:r>
              <a:rPr lang="en-US"/>
              <a:t>NOTA er </a:t>
            </a:r>
            <a:r>
              <a:rPr lang="en-US" err="1"/>
              <a:t>tilgængeligt</a:t>
            </a:r>
            <a:r>
              <a:rPr lang="en-US"/>
              <a:t> for dem, der er </a:t>
            </a:r>
            <a:r>
              <a:rPr lang="en-US" err="1"/>
              <a:t>testet</a:t>
            </a:r>
            <a:r>
              <a:rPr lang="en-US"/>
              <a:t> </a:t>
            </a:r>
            <a:r>
              <a:rPr lang="en-US" err="1"/>
              <a:t>ordblinde</a:t>
            </a:r>
            <a:r>
              <a:rPr lang="en-US"/>
              <a:t>. </a:t>
            </a:r>
            <a:r>
              <a:rPr lang="en-US" err="1"/>
              <a:t>Tilbyder</a:t>
            </a:r>
            <a:r>
              <a:rPr lang="en-US"/>
              <a:t> </a:t>
            </a:r>
            <a:r>
              <a:rPr lang="en-US" err="1"/>
              <a:t>både</a:t>
            </a:r>
            <a:r>
              <a:rPr lang="en-US"/>
              <a:t> </a:t>
            </a:r>
            <a:r>
              <a:rPr lang="en-US" err="1"/>
              <a:t>lydbøger</a:t>
            </a:r>
            <a:r>
              <a:rPr lang="en-US"/>
              <a:t> </a:t>
            </a:r>
            <a:r>
              <a:rPr lang="en-US" err="1"/>
              <a:t>og</a:t>
            </a:r>
            <a:r>
              <a:rPr lang="en-US"/>
              <a:t> e-</a:t>
            </a:r>
            <a:r>
              <a:rPr lang="en-US" err="1"/>
              <a:t>bøger</a:t>
            </a:r>
            <a:r>
              <a:rPr lang="en-US"/>
              <a:t>, der </a:t>
            </a:r>
            <a:r>
              <a:rPr lang="en-US" err="1"/>
              <a:t>kan</a:t>
            </a:r>
            <a:r>
              <a:rPr lang="en-US"/>
              <a:t> </a:t>
            </a:r>
            <a:r>
              <a:rPr lang="en-US" err="1"/>
              <a:t>læses</a:t>
            </a:r>
            <a:r>
              <a:rPr lang="en-US"/>
              <a:t> op med LST. Til </a:t>
            </a:r>
            <a:r>
              <a:rPr lang="en-US" err="1"/>
              <a:t>studiebrug</a:t>
            </a:r>
            <a:r>
              <a:rPr lang="en-US"/>
              <a:t> </a:t>
            </a:r>
            <a:r>
              <a:rPr lang="en-US" err="1"/>
              <a:t>produceres</a:t>
            </a:r>
            <a:r>
              <a:rPr lang="en-US"/>
              <a:t> nye </a:t>
            </a:r>
            <a:r>
              <a:rPr lang="en-US" err="1"/>
              <a:t>bøger</a:t>
            </a:r>
            <a:r>
              <a:rPr lang="en-US"/>
              <a:t> </a:t>
            </a:r>
            <a:r>
              <a:rPr lang="en-US" err="1"/>
              <a:t>på</a:t>
            </a:r>
            <a:r>
              <a:rPr lang="en-US"/>
              <a:t> </a:t>
            </a:r>
            <a:r>
              <a:rPr lang="en-US" err="1"/>
              <a:t>anmodning</a:t>
            </a:r>
            <a:endParaRPr lang="en-US" err="1">
              <a:ea typeface="Calibri"/>
              <a:cs typeface="Calibri"/>
            </a:endParaRPr>
          </a:p>
          <a:p>
            <a:r>
              <a:rPr lang="en-US" err="1"/>
              <a:t>Støtte</a:t>
            </a:r>
            <a:r>
              <a:rPr lang="en-US"/>
              <a:t> I </a:t>
            </a:r>
            <a:r>
              <a:rPr lang="en-US" err="1"/>
              <a:t>undervisningen</a:t>
            </a:r>
            <a:r>
              <a:rPr lang="en-US"/>
              <a:t> </a:t>
            </a:r>
            <a:r>
              <a:rPr lang="en-US" err="1"/>
              <a:t>kan</a:t>
            </a:r>
            <a:r>
              <a:rPr lang="en-US"/>
              <a:t> gives </a:t>
            </a:r>
            <a:r>
              <a:rPr lang="en-US" err="1"/>
              <a:t>på</a:t>
            </a:r>
            <a:r>
              <a:rPr lang="en-US"/>
              <a:t> </a:t>
            </a:r>
            <a:r>
              <a:rPr lang="en-US" err="1"/>
              <a:t>flere</a:t>
            </a:r>
            <a:r>
              <a:rPr lang="en-US"/>
              <a:t> </a:t>
            </a:r>
            <a:r>
              <a:rPr lang="en-US" err="1"/>
              <a:t>måder</a:t>
            </a:r>
            <a:r>
              <a:rPr lang="en-US"/>
              <a:t> - det er </a:t>
            </a:r>
            <a:r>
              <a:rPr lang="en-US" err="1"/>
              <a:t>forskelligt</a:t>
            </a:r>
            <a:r>
              <a:rPr lang="en-US"/>
              <a:t> </a:t>
            </a:r>
            <a:r>
              <a:rPr lang="en-US" err="1"/>
              <a:t>fra</a:t>
            </a:r>
            <a:r>
              <a:rPr lang="en-US"/>
              <a:t> </a:t>
            </a:r>
            <a:r>
              <a:rPr lang="en-US" err="1"/>
              <a:t>skole</a:t>
            </a:r>
            <a:r>
              <a:rPr lang="en-US"/>
              <a:t> </a:t>
            </a:r>
            <a:r>
              <a:rPr lang="en-US" err="1"/>
              <a:t>til</a:t>
            </a:r>
            <a:r>
              <a:rPr lang="en-US"/>
              <a:t> </a:t>
            </a:r>
            <a:r>
              <a:rPr lang="en-US" err="1"/>
              <a:t>skole</a:t>
            </a:r>
            <a:r>
              <a:rPr lang="en-US"/>
              <a:t>. </a:t>
            </a:r>
            <a:r>
              <a:rPr lang="en-US" err="1"/>
              <a:t>Bør</a:t>
            </a:r>
            <a:r>
              <a:rPr lang="en-US"/>
              <a:t> </a:t>
            </a:r>
            <a:r>
              <a:rPr lang="en-US" err="1"/>
              <a:t>efterspørges</a:t>
            </a:r>
            <a:r>
              <a:rPr lang="en-US"/>
              <a:t> </a:t>
            </a:r>
            <a:r>
              <a:rPr lang="en-US" err="1"/>
              <a:t>på</a:t>
            </a:r>
            <a:r>
              <a:rPr lang="en-US"/>
              <a:t> den </a:t>
            </a:r>
            <a:r>
              <a:rPr lang="en-US" err="1"/>
              <a:t>konkrete</a:t>
            </a:r>
            <a:r>
              <a:rPr lang="en-US"/>
              <a:t> </a:t>
            </a:r>
            <a:r>
              <a:rPr lang="en-US" err="1"/>
              <a:t>skole</a:t>
            </a:r>
            <a:endParaRPr lang="en-US" err="1">
              <a:ea typeface="Calibri"/>
              <a:cs typeface="Calibri"/>
            </a:endParaRPr>
          </a:p>
          <a:p>
            <a:r>
              <a:rPr lang="en-US" err="1"/>
              <a:t>Specialstøtte</a:t>
            </a:r>
            <a:r>
              <a:rPr lang="en-US"/>
              <a:t> gives </a:t>
            </a:r>
            <a:r>
              <a:rPr lang="en-US" err="1"/>
              <a:t>som</a:t>
            </a:r>
            <a:r>
              <a:rPr lang="en-US"/>
              <a:t> </a:t>
            </a:r>
            <a:r>
              <a:rPr lang="en-US" err="1"/>
              <a:t>individuelle</a:t>
            </a:r>
            <a:r>
              <a:rPr lang="en-US"/>
              <a:t> </a:t>
            </a:r>
            <a:r>
              <a:rPr lang="en-US" err="1"/>
              <a:t>støttetimer</a:t>
            </a:r>
            <a:r>
              <a:rPr lang="en-US"/>
              <a:t> (se </a:t>
            </a:r>
            <a:r>
              <a:rPr lang="en-US" err="1"/>
              <a:t>senere</a:t>
            </a:r>
            <a:r>
              <a:rPr lang="en-US"/>
              <a:t> slide). Men man </a:t>
            </a:r>
            <a:r>
              <a:rPr lang="en-US" err="1"/>
              <a:t>kan</a:t>
            </a:r>
            <a:r>
              <a:rPr lang="en-US"/>
              <a:t> </a:t>
            </a:r>
            <a:r>
              <a:rPr lang="en-US" err="1"/>
              <a:t>også</a:t>
            </a:r>
            <a:r>
              <a:rPr lang="en-US"/>
              <a:t> </a:t>
            </a:r>
            <a:r>
              <a:rPr lang="en-US" err="1"/>
              <a:t>supplere</a:t>
            </a:r>
            <a:r>
              <a:rPr lang="en-US"/>
              <a:t> med </a:t>
            </a:r>
            <a:r>
              <a:rPr lang="en-US" err="1"/>
              <a:t>ordblindeundervisning</a:t>
            </a:r>
            <a:r>
              <a:rPr lang="en-US"/>
              <a:t> for </a:t>
            </a:r>
            <a:r>
              <a:rPr lang="en-US" err="1"/>
              <a:t>voksne</a:t>
            </a:r>
            <a:r>
              <a:rPr lang="en-US"/>
              <a:t> (OBU) hos de </a:t>
            </a:r>
            <a:r>
              <a:rPr lang="en-US" err="1"/>
              <a:t>ønskede</a:t>
            </a:r>
            <a:r>
              <a:rPr lang="en-US"/>
              <a:t> </a:t>
            </a:r>
            <a:r>
              <a:rPr lang="en-US" err="1"/>
              <a:t>udbydere</a:t>
            </a:r>
            <a:r>
              <a:rPr lang="en-US"/>
              <a:t>. Se dem </a:t>
            </a:r>
            <a:r>
              <a:rPr lang="en-US" err="1"/>
              <a:t>på</a:t>
            </a:r>
            <a:r>
              <a:rPr lang="en-US"/>
              <a:t> voksenuddannelse.dk</a:t>
            </a:r>
            <a:endParaRPr lang="en-US" err="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30E70D7-355E-43F0-9CB2-27961B00B482}" type="slidenum">
              <a:t>11</a:t>
            </a:fld>
            <a:endParaRPr lang="en-US"/>
          </a:p>
        </p:txBody>
      </p:sp>
    </p:spTree>
    <p:extLst>
      <p:ext uri="{BB962C8B-B14F-4D97-AF65-F5344CB8AC3E}">
        <p14:creationId xmlns:p14="http://schemas.microsoft.com/office/powerpoint/2010/main" val="128291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LST </a:t>
            </a:r>
            <a:r>
              <a:rPr lang="en-US" dirty="0" err="1">
                <a:ea typeface="Calibri"/>
                <a:cs typeface="Calibri"/>
              </a:rPr>
              <a:t>bevilliges</a:t>
            </a:r>
            <a:r>
              <a:rPr lang="en-US" dirty="0">
                <a:ea typeface="Calibri"/>
                <a:cs typeface="Calibri"/>
              </a:rPr>
              <a:t> </a:t>
            </a:r>
            <a:r>
              <a:rPr lang="en-US" dirty="0" err="1">
                <a:ea typeface="Calibri"/>
                <a:cs typeface="Calibri"/>
              </a:rPr>
              <a:t>til</a:t>
            </a:r>
            <a:r>
              <a:rPr lang="en-US" dirty="0">
                <a:ea typeface="Calibri"/>
                <a:cs typeface="Calibri"/>
              </a:rPr>
              <a:t> </a:t>
            </a:r>
            <a:r>
              <a:rPr lang="en-US" dirty="0" err="1">
                <a:ea typeface="Calibri"/>
                <a:cs typeface="Calibri"/>
              </a:rPr>
              <a:t>privat</a:t>
            </a:r>
            <a:r>
              <a:rPr lang="en-US" dirty="0">
                <a:ea typeface="Calibri"/>
                <a:cs typeface="Calibri"/>
              </a:rPr>
              <a:t> </a:t>
            </a:r>
            <a:r>
              <a:rPr lang="en-US" dirty="0" err="1">
                <a:ea typeface="Calibri"/>
                <a:cs typeface="Calibri"/>
              </a:rPr>
              <a:t>brug</a:t>
            </a:r>
            <a:r>
              <a:rPr lang="en-US" dirty="0">
                <a:ea typeface="Calibri"/>
                <a:cs typeface="Calibri"/>
              </a:rPr>
              <a:t> </a:t>
            </a:r>
            <a:r>
              <a:rPr lang="en-US" dirty="0" err="1">
                <a:ea typeface="Calibri"/>
                <a:cs typeface="Calibri"/>
              </a:rPr>
              <a:t>gennem</a:t>
            </a:r>
            <a:r>
              <a:rPr lang="en-US" dirty="0">
                <a:ea typeface="Calibri"/>
                <a:cs typeface="Calibri"/>
              </a:rPr>
              <a:t> </a:t>
            </a:r>
            <a:r>
              <a:rPr lang="en-US" dirty="0" err="1">
                <a:ea typeface="Calibri"/>
                <a:cs typeface="Calibri"/>
              </a:rPr>
              <a:t>kommunen</a:t>
            </a:r>
            <a:r>
              <a:rPr lang="en-US" dirty="0">
                <a:ea typeface="Calibri"/>
                <a:cs typeface="Calibri"/>
              </a:rPr>
              <a:t> (Lov om Social Service). Til </a:t>
            </a:r>
            <a:r>
              <a:rPr lang="en-US" dirty="0" err="1">
                <a:ea typeface="Calibri"/>
                <a:cs typeface="Calibri"/>
              </a:rPr>
              <a:t>arbejdsbrug</a:t>
            </a:r>
            <a:r>
              <a:rPr lang="en-US" dirty="0">
                <a:ea typeface="Calibri"/>
                <a:cs typeface="Calibri"/>
              </a:rPr>
              <a:t> </a:t>
            </a:r>
            <a:r>
              <a:rPr lang="en-US" dirty="0" err="1">
                <a:ea typeface="Calibri"/>
                <a:cs typeface="Calibri"/>
              </a:rPr>
              <a:t>gennem</a:t>
            </a:r>
            <a:r>
              <a:rPr lang="en-US" dirty="0">
                <a:ea typeface="Calibri"/>
                <a:cs typeface="Calibri"/>
              </a:rPr>
              <a:t> </a:t>
            </a:r>
            <a:r>
              <a:rPr lang="en-US" dirty="0" err="1">
                <a:ea typeface="Calibri"/>
                <a:cs typeface="Calibri"/>
              </a:rPr>
              <a:t>bopælskommunens</a:t>
            </a:r>
            <a:r>
              <a:rPr lang="en-US" dirty="0">
                <a:ea typeface="Calibri"/>
                <a:cs typeface="Calibri"/>
              </a:rPr>
              <a:t>  </a:t>
            </a:r>
            <a:r>
              <a:rPr lang="en-US" dirty="0" err="1">
                <a:ea typeface="Calibri"/>
                <a:cs typeface="Calibri"/>
              </a:rPr>
              <a:t>jobcenter</a:t>
            </a:r>
            <a:r>
              <a:rPr lang="en-US" dirty="0">
                <a:ea typeface="Calibri"/>
                <a:cs typeface="Calibri"/>
              </a:rPr>
              <a:t> (Lov om Aktiv </a:t>
            </a:r>
            <a:r>
              <a:rPr lang="en-US" dirty="0" err="1">
                <a:ea typeface="Calibri"/>
                <a:cs typeface="Calibri"/>
              </a:rPr>
              <a:t>Beskæftigelse</a:t>
            </a:r>
            <a:r>
              <a:rPr lang="en-US" dirty="0">
                <a:ea typeface="Calibri"/>
                <a:cs typeface="Calibri"/>
              </a:rPr>
              <a:t>). Man </a:t>
            </a:r>
            <a:r>
              <a:rPr lang="en-US" dirty="0" err="1">
                <a:ea typeface="Calibri"/>
                <a:cs typeface="Calibri"/>
              </a:rPr>
              <a:t>kan</a:t>
            </a:r>
            <a:r>
              <a:rPr lang="en-US" dirty="0">
                <a:ea typeface="Calibri"/>
                <a:cs typeface="Calibri"/>
              </a:rPr>
              <a:t> </a:t>
            </a:r>
            <a:r>
              <a:rPr lang="en-US" dirty="0" err="1">
                <a:ea typeface="Calibri"/>
                <a:cs typeface="Calibri"/>
              </a:rPr>
              <a:t>også</a:t>
            </a:r>
            <a:r>
              <a:rPr lang="en-US" dirty="0">
                <a:ea typeface="Calibri"/>
                <a:cs typeface="Calibri"/>
              </a:rPr>
              <a:t> </a:t>
            </a:r>
            <a:r>
              <a:rPr lang="en-US" dirty="0" err="1">
                <a:ea typeface="Calibri"/>
                <a:cs typeface="Calibri"/>
              </a:rPr>
              <a:t>vælge</a:t>
            </a:r>
            <a:r>
              <a:rPr lang="en-US" dirty="0">
                <a:ea typeface="Calibri"/>
                <a:cs typeface="Calibri"/>
              </a:rPr>
              <a:t> </a:t>
            </a:r>
            <a:r>
              <a:rPr lang="en-US" dirty="0" err="1">
                <a:ea typeface="Calibri"/>
                <a:cs typeface="Calibri"/>
              </a:rPr>
              <a:t>selv</a:t>
            </a:r>
            <a:r>
              <a:rPr lang="en-US" dirty="0">
                <a:ea typeface="Calibri"/>
                <a:cs typeface="Calibri"/>
              </a:rPr>
              <a:t> at </a:t>
            </a:r>
            <a:r>
              <a:rPr lang="en-US" dirty="0" err="1">
                <a:ea typeface="Calibri"/>
                <a:cs typeface="Calibri"/>
              </a:rPr>
              <a:t>købe</a:t>
            </a:r>
            <a:r>
              <a:rPr lang="en-US" dirty="0">
                <a:ea typeface="Calibri"/>
                <a:cs typeface="Calibri"/>
              </a:rPr>
              <a:t> sine </a:t>
            </a:r>
            <a:r>
              <a:rPr lang="en-US" dirty="0" err="1">
                <a:ea typeface="Calibri"/>
                <a:cs typeface="Calibri"/>
              </a:rPr>
              <a:t>støtteprogrammer</a:t>
            </a:r>
            <a:r>
              <a:rPr lang="en-US" dirty="0">
                <a:ea typeface="Calibri"/>
                <a:cs typeface="Calibri"/>
              </a:rPr>
              <a:t>. </a:t>
            </a:r>
            <a:r>
              <a:rPr lang="en-US" dirty="0" err="1">
                <a:ea typeface="Calibri"/>
                <a:cs typeface="Calibri"/>
              </a:rPr>
              <a:t>Få</a:t>
            </a:r>
            <a:r>
              <a:rPr lang="en-US" dirty="0">
                <a:ea typeface="Calibri"/>
                <a:cs typeface="Calibri"/>
              </a:rPr>
              <a:t> </a:t>
            </a:r>
            <a:r>
              <a:rPr lang="en-US" dirty="0" err="1">
                <a:ea typeface="Calibri"/>
                <a:cs typeface="Calibri"/>
              </a:rPr>
              <a:t>rådgivning</a:t>
            </a:r>
            <a:r>
              <a:rPr lang="en-US" dirty="0">
                <a:ea typeface="Calibri"/>
                <a:cs typeface="Calibri"/>
              </a:rPr>
              <a:t> hos </a:t>
            </a:r>
            <a:r>
              <a:rPr lang="en-US" dirty="0" err="1">
                <a:ea typeface="Calibri"/>
                <a:cs typeface="Calibri"/>
              </a:rPr>
              <a:t>udbyder</a:t>
            </a:r>
            <a:r>
              <a:rPr lang="en-US" dirty="0">
                <a:ea typeface="Calibri"/>
                <a:cs typeface="Calibri"/>
              </a:rPr>
              <a:t> </a:t>
            </a:r>
            <a:r>
              <a:rPr lang="en-US" dirty="0" err="1">
                <a:ea typeface="Calibri"/>
                <a:cs typeface="Calibri"/>
              </a:rPr>
              <a:t>af</a:t>
            </a:r>
            <a:r>
              <a:rPr lang="en-US" dirty="0">
                <a:ea typeface="Calibri"/>
                <a:cs typeface="Calibri"/>
              </a:rPr>
              <a:t> OBU</a:t>
            </a:r>
          </a:p>
          <a:p>
            <a:r>
              <a:rPr lang="en-US" dirty="0"/>
              <a:t>NOTA er </a:t>
            </a:r>
            <a:r>
              <a:rPr lang="en-US" dirty="0" err="1"/>
              <a:t>tilgængeligt</a:t>
            </a:r>
            <a:r>
              <a:rPr lang="en-US" dirty="0"/>
              <a:t> for dem, der er </a:t>
            </a:r>
            <a:r>
              <a:rPr lang="en-US" dirty="0" err="1"/>
              <a:t>testet</a:t>
            </a:r>
            <a:r>
              <a:rPr lang="en-US" dirty="0"/>
              <a:t> </a:t>
            </a:r>
            <a:r>
              <a:rPr lang="en-US" dirty="0" err="1"/>
              <a:t>ordblinde</a:t>
            </a:r>
            <a:r>
              <a:rPr lang="en-US" dirty="0"/>
              <a:t> </a:t>
            </a:r>
            <a:r>
              <a:rPr lang="en-US" dirty="0" err="1"/>
              <a:t>og</a:t>
            </a:r>
            <a:r>
              <a:rPr lang="en-US" dirty="0"/>
              <a:t> </a:t>
            </a:r>
            <a:r>
              <a:rPr lang="en-US" dirty="0" err="1"/>
              <a:t>livsvarigt</a:t>
            </a:r>
            <a:r>
              <a:rPr lang="en-US" dirty="0"/>
              <a:t>. </a:t>
            </a:r>
            <a:r>
              <a:rPr lang="en-US" dirty="0" err="1"/>
              <a:t>Tilbyder</a:t>
            </a:r>
            <a:r>
              <a:rPr lang="en-US" dirty="0"/>
              <a:t> </a:t>
            </a:r>
            <a:r>
              <a:rPr lang="en-US" dirty="0" err="1"/>
              <a:t>både</a:t>
            </a:r>
            <a:r>
              <a:rPr lang="en-US" dirty="0"/>
              <a:t> </a:t>
            </a:r>
            <a:r>
              <a:rPr lang="en-US" dirty="0" err="1"/>
              <a:t>lydbøger</a:t>
            </a:r>
            <a:r>
              <a:rPr lang="en-US" dirty="0"/>
              <a:t> </a:t>
            </a:r>
            <a:r>
              <a:rPr lang="en-US" dirty="0" err="1"/>
              <a:t>og</a:t>
            </a:r>
            <a:r>
              <a:rPr lang="en-US" dirty="0"/>
              <a:t> e-</a:t>
            </a:r>
            <a:r>
              <a:rPr lang="en-US" dirty="0" err="1"/>
              <a:t>bøger</a:t>
            </a:r>
            <a:r>
              <a:rPr lang="en-US" dirty="0"/>
              <a:t>, der </a:t>
            </a:r>
            <a:r>
              <a:rPr lang="en-US" dirty="0" err="1"/>
              <a:t>kan</a:t>
            </a:r>
            <a:r>
              <a:rPr lang="en-US" dirty="0"/>
              <a:t> </a:t>
            </a:r>
            <a:r>
              <a:rPr lang="en-US" dirty="0" err="1"/>
              <a:t>læses</a:t>
            </a:r>
            <a:r>
              <a:rPr lang="en-US" dirty="0"/>
              <a:t> op med LST.</a:t>
            </a:r>
            <a:endParaRPr lang="en-US" dirty="0">
              <a:ea typeface="Calibri"/>
              <a:cs typeface="Calibri"/>
            </a:endParaRPr>
          </a:p>
          <a:p>
            <a:r>
              <a:rPr lang="en-US" dirty="0" err="1">
                <a:ea typeface="Calibri"/>
                <a:cs typeface="Calibri"/>
              </a:rPr>
              <a:t>Støtte</a:t>
            </a:r>
            <a:r>
              <a:rPr lang="en-US" dirty="0">
                <a:ea typeface="Calibri"/>
                <a:cs typeface="Calibri"/>
              </a:rPr>
              <a:t> I job. </a:t>
            </a:r>
            <a:r>
              <a:rPr lang="en-US" dirty="0" err="1">
                <a:ea typeface="Calibri"/>
                <a:cs typeface="Calibri"/>
              </a:rPr>
              <a:t>Personlig</a:t>
            </a:r>
            <a:r>
              <a:rPr lang="en-US" dirty="0">
                <a:ea typeface="Calibri"/>
                <a:cs typeface="Calibri"/>
              </a:rPr>
              <a:t> assistance </a:t>
            </a:r>
            <a:r>
              <a:rPr lang="en-US" dirty="0" err="1">
                <a:ea typeface="Calibri"/>
                <a:cs typeface="Calibri"/>
              </a:rPr>
              <a:t>til</a:t>
            </a:r>
            <a:r>
              <a:rPr lang="en-US" dirty="0">
                <a:ea typeface="Calibri"/>
                <a:cs typeface="Calibri"/>
              </a:rPr>
              <a:t> job </a:t>
            </a:r>
            <a:r>
              <a:rPr lang="en-US" dirty="0" err="1">
                <a:ea typeface="Calibri"/>
                <a:cs typeface="Calibri"/>
              </a:rPr>
              <a:t>kan</a:t>
            </a:r>
            <a:r>
              <a:rPr lang="en-US" dirty="0">
                <a:ea typeface="Calibri"/>
                <a:cs typeface="Calibri"/>
              </a:rPr>
              <a:t> </a:t>
            </a:r>
            <a:r>
              <a:rPr lang="en-US" dirty="0" err="1">
                <a:ea typeface="Calibri"/>
                <a:cs typeface="Calibri"/>
              </a:rPr>
              <a:t>bevilliges</a:t>
            </a:r>
            <a:r>
              <a:rPr lang="en-US" dirty="0">
                <a:ea typeface="Calibri"/>
                <a:cs typeface="Calibri"/>
              </a:rPr>
              <a:t> </a:t>
            </a:r>
            <a:r>
              <a:rPr lang="en-US" dirty="0" err="1">
                <a:ea typeface="Calibri"/>
                <a:cs typeface="Calibri"/>
              </a:rPr>
              <a:t>samme</a:t>
            </a:r>
            <a:r>
              <a:rPr lang="en-US" dirty="0">
                <a:ea typeface="Calibri"/>
                <a:cs typeface="Calibri"/>
              </a:rPr>
              <a:t> </a:t>
            </a:r>
            <a:r>
              <a:rPr lang="en-US" dirty="0" err="1">
                <a:ea typeface="Calibri"/>
                <a:cs typeface="Calibri"/>
              </a:rPr>
              <a:t>sted</a:t>
            </a:r>
            <a:r>
              <a:rPr lang="en-US" dirty="0">
                <a:ea typeface="Calibri"/>
                <a:cs typeface="Calibri"/>
              </a:rPr>
              <a:t> </a:t>
            </a:r>
            <a:r>
              <a:rPr lang="en-US" dirty="0" err="1">
                <a:ea typeface="Calibri"/>
                <a:cs typeface="Calibri"/>
              </a:rPr>
              <a:t>som</a:t>
            </a:r>
            <a:r>
              <a:rPr lang="en-US" dirty="0">
                <a:ea typeface="Calibri"/>
                <a:cs typeface="Calibri"/>
              </a:rPr>
              <a:t> LST – </a:t>
            </a:r>
            <a:r>
              <a:rPr lang="en-US" dirty="0" err="1">
                <a:ea typeface="Calibri"/>
                <a:cs typeface="Calibri"/>
              </a:rPr>
              <a:t>jobcenteret</a:t>
            </a:r>
            <a:r>
              <a:rPr lang="en-US" dirty="0">
                <a:ea typeface="Calibri"/>
                <a:cs typeface="Calibri"/>
              </a:rPr>
              <a:t>. </a:t>
            </a:r>
          </a:p>
          <a:p>
            <a:r>
              <a:rPr lang="en-US" dirty="0" err="1">
                <a:ea typeface="Calibri"/>
                <a:cs typeface="Calibri"/>
              </a:rPr>
              <a:t>Ordblindeundervisning</a:t>
            </a:r>
            <a:r>
              <a:rPr lang="en-US" dirty="0">
                <a:ea typeface="Calibri"/>
                <a:cs typeface="Calibri"/>
              </a:rPr>
              <a:t> for </a:t>
            </a:r>
            <a:r>
              <a:rPr lang="en-US" dirty="0" err="1">
                <a:ea typeface="Calibri"/>
                <a:cs typeface="Calibri"/>
              </a:rPr>
              <a:t>voksne</a:t>
            </a:r>
            <a:r>
              <a:rPr lang="en-US" dirty="0">
                <a:ea typeface="Calibri"/>
                <a:cs typeface="Calibri"/>
              </a:rPr>
              <a:t> er </a:t>
            </a:r>
            <a:r>
              <a:rPr lang="en-US" dirty="0" err="1">
                <a:ea typeface="Calibri"/>
                <a:cs typeface="Calibri"/>
              </a:rPr>
              <a:t>tilgængelig</a:t>
            </a:r>
            <a:r>
              <a:rPr lang="en-US" dirty="0">
                <a:ea typeface="Calibri"/>
                <a:cs typeface="Calibri"/>
              </a:rPr>
              <a:t> hele </a:t>
            </a:r>
            <a:r>
              <a:rPr lang="en-US" dirty="0" err="1">
                <a:ea typeface="Calibri"/>
                <a:cs typeface="Calibri"/>
              </a:rPr>
              <a:t>livet</a:t>
            </a:r>
            <a:r>
              <a:rPr lang="en-US" dirty="0">
                <a:ea typeface="Calibri"/>
                <a:cs typeface="Calibri"/>
              </a:rPr>
              <a:t>. Find </a:t>
            </a:r>
            <a:r>
              <a:rPr lang="en-US" dirty="0" err="1">
                <a:ea typeface="Calibri"/>
                <a:cs typeface="Calibri"/>
              </a:rPr>
              <a:t>nærmeste</a:t>
            </a:r>
            <a:r>
              <a:rPr lang="en-US" dirty="0">
                <a:ea typeface="Calibri"/>
                <a:cs typeface="Calibri"/>
              </a:rPr>
              <a:t> </a:t>
            </a:r>
            <a:r>
              <a:rPr lang="en-US" dirty="0" err="1">
                <a:ea typeface="Calibri"/>
                <a:cs typeface="Calibri"/>
              </a:rPr>
              <a:t>udbyder</a:t>
            </a:r>
            <a:r>
              <a:rPr lang="en-US" dirty="0">
                <a:ea typeface="Calibri"/>
                <a:cs typeface="Calibri"/>
              </a:rPr>
              <a:t> </a:t>
            </a:r>
            <a:r>
              <a:rPr lang="en-US" dirty="0" err="1">
                <a:ea typeface="Calibri"/>
                <a:cs typeface="Calibri"/>
              </a:rPr>
              <a:t>på</a:t>
            </a:r>
            <a:r>
              <a:rPr lang="en-US" dirty="0">
                <a:ea typeface="Calibri"/>
                <a:cs typeface="Calibri"/>
              </a:rPr>
              <a:t> voksenuddannelse.dk</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30E70D7-355E-43F0-9CB2-27961B00B482}" type="slidenum">
              <a:t>12</a:t>
            </a:fld>
            <a:endParaRPr lang="en-US"/>
          </a:p>
        </p:txBody>
      </p:sp>
    </p:spTree>
    <p:extLst>
      <p:ext uri="{BB962C8B-B14F-4D97-AF65-F5344CB8AC3E}">
        <p14:creationId xmlns:p14="http://schemas.microsoft.com/office/powerpoint/2010/main" val="93249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Der </a:t>
            </a:r>
            <a:r>
              <a:rPr lang="en-US" err="1">
                <a:ea typeface="Calibri"/>
                <a:cs typeface="Calibri"/>
              </a:rPr>
              <a:t>findes</a:t>
            </a:r>
            <a:r>
              <a:rPr lang="en-US">
                <a:ea typeface="Calibri"/>
                <a:cs typeface="Calibri"/>
              </a:rPr>
              <a:t> </a:t>
            </a:r>
            <a:r>
              <a:rPr lang="en-US" err="1">
                <a:ea typeface="Calibri"/>
                <a:cs typeface="Calibri"/>
              </a:rPr>
              <a:t>tilbud</a:t>
            </a:r>
            <a:r>
              <a:rPr lang="en-US">
                <a:ea typeface="Calibri"/>
                <a:cs typeface="Calibri"/>
              </a:rPr>
              <a:t> </a:t>
            </a:r>
            <a:r>
              <a:rPr lang="en-US" err="1">
                <a:ea typeface="Calibri"/>
                <a:cs typeface="Calibri"/>
              </a:rPr>
              <a:t>efter</a:t>
            </a:r>
            <a:r>
              <a:rPr lang="en-US">
                <a:ea typeface="Calibri"/>
                <a:cs typeface="Calibri"/>
              </a:rPr>
              <a:t> </a:t>
            </a:r>
            <a:r>
              <a:rPr lang="en-US" err="1">
                <a:ea typeface="Calibri"/>
                <a:cs typeface="Calibri"/>
              </a:rPr>
              <a:t>grundskolen</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har</a:t>
            </a:r>
            <a:r>
              <a:rPr lang="en-US">
                <a:ea typeface="Calibri"/>
                <a:cs typeface="Calibri"/>
              </a:rPr>
              <a:t> </a:t>
            </a:r>
            <a:r>
              <a:rPr lang="en-US" err="1">
                <a:ea typeface="Calibri"/>
                <a:cs typeface="Calibri"/>
              </a:rPr>
              <a:t>særligt</a:t>
            </a:r>
            <a:r>
              <a:rPr lang="en-US">
                <a:ea typeface="Calibri"/>
                <a:cs typeface="Calibri"/>
              </a:rPr>
              <a:t> </a:t>
            </a:r>
            <a:r>
              <a:rPr lang="en-US" err="1">
                <a:ea typeface="Calibri"/>
                <a:cs typeface="Calibri"/>
              </a:rPr>
              <a:t>fokus</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ordblinde</a:t>
            </a:r>
            <a:r>
              <a:rPr lang="en-US">
                <a:ea typeface="Calibri"/>
                <a:cs typeface="Calibri"/>
              </a:rPr>
              <a:t>. </a:t>
            </a:r>
          </a:p>
          <a:p>
            <a:r>
              <a:rPr lang="en-US" err="1">
                <a:ea typeface="Calibri"/>
                <a:cs typeface="Calibri"/>
              </a:rPr>
              <a:t>Ungdomsuddannelse</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strækkes</a:t>
            </a:r>
            <a:r>
              <a:rPr lang="en-US">
                <a:ea typeface="Calibri"/>
                <a:cs typeface="Calibri"/>
              </a:rPr>
              <a:t> med et </a:t>
            </a:r>
            <a:r>
              <a:rPr lang="en-US" err="1">
                <a:ea typeface="Calibri"/>
                <a:cs typeface="Calibri"/>
              </a:rPr>
              <a:t>år</a:t>
            </a:r>
            <a:r>
              <a:rPr lang="en-US">
                <a:ea typeface="Calibri"/>
                <a:cs typeface="Calibri"/>
              </a:rPr>
              <a:t> mere, </a:t>
            </a:r>
            <a:r>
              <a:rPr lang="en-US" err="1">
                <a:ea typeface="Calibri"/>
                <a:cs typeface="Calibri"/>
              </a:rPr>
              <a:t>hvis</a:t>
            </a:r>
            <a:r>
              <a:rPr lang="en-US">
                <a:ea typeface="Calibri"/>
                <a:cs typeface="Calibri"/>
              </a:rPr>
              <a:t> man </a:t>
            </a:r>
            <a:r>
              <a:rPr lang="en-US" err="1">
                <a:ea typeface="Calibri"/>
                <a:cs typeface="Calibri"/>
              </a:rPr>
              <a:t>har</a:t>
            </a:r>
            <a:r>
              <a:rPr lang="en-US">
                <a:ea typeface="Calibri"/>
                <a:cs typeface="Calibri"/>
              </a:rPr>
              <a:t> et handicap, der </a:t>
            </a:r>
            <a:r>
              <a:rPr lang="en-US" err="1">
                <a:ea typeface="Calibri"/>
                <a:cs typeface="Calibri"/>
              </a:rPr>
              <a:t>gør</a:t>
            </a:r>
            <a:r>
              <a:rPr lang="en-US">
                <a:ea typeface="Calibri"/>
                <a:cs typeface="Calibri"/>
              </a:rPr>
              <a:t> det </a:t>
            </a:r>
            <a:r>
              <a:rPr lang="en-US" err="1">
                <a:ea typeface="Calibri"/>
                <a:cs typeface="Calibri"/>
              </a:rPr>
              <a:t>nødvendigt</a:t>
            </a:r>
            <a:r>
              <a:rPr lang="en-US">
                <a:ea typeface="Calibri"/>
                <a:cs typeface="Calibri"/>
              </a:rPr>
              <a:t>. Da </a:t>
            </a:r>
            <a:r>
              <a:rPr lang="en-US" err="1">
                <a:ea typeface="Calibri"/>
                <a:cs typeface="Calibri"/>
              </a:rPr>
              <a:t>VUC'er</a:t>
            </a:r>
            <a:r>
              <a:rPr lang="en-US">
                <a:ea typeface="Calibri"/>
                <a:cs typeface="Calibri"/>
              </a:rPr>
              <a:t> </a:t>
            </a:r>
            <a:r>
              <a:rPr lang="en-US" err="1">
                <a:ea typeface="Calibri"/>
                <a:cs typeface="Calibri"/>
              </a:rPr>
              <a:t>typisk</a:t>
            </a:r>
            <a:r>
              <a:rPr lang="en-US">
                <a:ea typeface="Calibri"/>
                <a:cs typeface="Calibri"/>
              </a:rPr>
              <a:t> </a:t>
            </a:r>
            <a:r>
              <a:rPr lang="en-US" err="1">
                <a:ea typeface="Calibri"/>
                <a:cs typeface="Calibri"/>
              </a:rPr>
              <a:t>har</a:t>
            </a:r>
            <a:r>
              <a:rPr lang="en-US">
                <a:ea typeface="Calibri"/>
                <a:cs typeface="Calibri"/>
              </a:rPr>
              <a:t> 2-årig hf </a:t>
            </a:r>
            <a:r>
              <a:rPr lang="en-US" err="1">
                <a:ea typeface="Calibri"/>
                <a:cs typeface="Calibri"/>
              </a:rPr>
              <a:t>og</a:t>
            </a:r>
            <a:r>
              <a:rPr lang="en-US">
                <a:ea typeface="Calibri"/>
                <a:cs typeface="Calibri"/>
              </a:rPr>
              <a:t> </a:t>
            </a:r>
            <a:r>
              <a:rPr lang="en-US" err="1">
                <a:ea typeface="Calibri"/>
                <a:cs typeface="Calibri"/>
              </a:rPr>
              <a:t>ordblindeundervisning</a:t>
            </a:r>
            <a:r>
              <a:rPr lang="en-US">
                <a:ea typeface="Calibri"/>
                <a:cs typeface="Calibri"/>
              </a:rPr>
              <a:t> under </a:t>
            </a:r>
            <a:r>
              <a:rPr lang="en-US" err="1">
                <a:ea typeface="Calibri"/>
                <a:cs typeface="Calibri"/>
              </a:rPr>
              <a:t>samme</a:t>
            </a:r>
            <a:r>
              <a:rPr lang="en-US">
                <a:ea typeface="Calibri"/>
                <a:cs typeface="Calibri"/>
              </a:rPr>
              <a:t> tag, giver det </a:t>
            </a:r>
            <a:r>
              <a:rPr lang="en-US" err="1">
                <a:ea typeface="Calibri"/>
                <a:cs typeface="Calibri"/>
              </a:rPr>
              <a:t>optimale</a:t>
            </a:r>
            <a:r>
              <a:rPr lang="en-US">
                <a:ea typeface="Calibri"/>
                <a:cs typeface="Calibri"/>
              </a:rPr>
              <a:t> </a:t>
            </a:r>
            <a:r>
              <a:rPr lang="en-US" err="1">
                <a:ea typeface="Calibri"/>
                <a:cs typeface="Calibri"/>
              </a:rPr>
              <a:t>muligheder</a:t>
            </a:r>
            <a:r>
              <a:rPr lang="en-US">
                <a:ea typeface="Calibri"/>
                <a:cs typeface="Calibri"/>
              </a:rPr>
              <a:t> for at </a:t>
            </a:r>
            <a:r>
              <a:rPr lang="en-US" err="1">
                <a:ea typeface="Calibri"/>
                <a:cs typeface="Calibri"/>
              </a:rPr>
              <a:t>udbyde</a:t>
            </a:r>
            <a:r>
              <a:rPr lang="en-US">
                <a:ea typeface="Calibri"/>
                <a:cs typeface="Calibri"/>
              </a:rPr>
              <a:t> hf </a:t>
            </a:r>
            <a:r>
              <a:rPr lang="en-US" err="1">
                <a:ea typeface="Calibri"/>
                <a:cs typeface="Calibri"/>
              </a:rPr>
              <a:t>som</a:t>
            </a:r>
            <a:r>
              <a:rPr lang="en-US">
                <a:ea typeface="Calibri"/>
                <a:cs typeface="Calibri"/>
              </a:rPr>
              <a:t> 3-årig </a:t>
            </a:r>
            <a:r>
              <a:rPr lang="en-US" err="1">
                <a:ea typeface="Calibri"/>
                <a:cs typeface="Calibri"/>
              </a:rPr>
              <a:t>og</a:t>
            </a:r>
            <a:r>
              <a:rPr lang="en-US">
                <a:ea typeface="Calibri"/>
                <a:cs typeface="Calibri"/>
              </a:rPr>
              <a:t> </a:t>
            </a:r>
            <a:r>
              <a:rPr lang="en-US" err="1">
                <a:ea typeface="Calibri"/>
                <a:cs typeface="Calibri"/>
              </a:rPr>
              <a:t>integrere</a:t>
            </a:r>
            <a:r>
              <a:rPr lang="en-US">
                <a:ea typeface="Calibri"/>
                <a:cs typeface="Calibri"/>
              </a:rPr>
              <a:t> </a:t>
            </a:r>
            <a:r>
              <a:rPr lang="en-US" err="1">
                <a:ea typeface="Calibri"/>
                <a:cs typeface="Calibri"/>
              </a:rPr>
              <a:t>viden</a:t>
            </a:r>
            <a:r>
              <a:rPr lang="en-US">
                <a:ea typeface="Calibri"/>
                <a:cs typeface="Calibri"/>
              </a:rPr>
              <a:t> om </a:t>
            </a:r>
            <a:r>
              <a:rPr lang="en-US" err="1">
                <a:ea typeface="Calibri"/>
                <a:cs typeface="Calibri"/>
              </a:rPr>
              <a:t>ordblindhed</a:t>
            </a:r>
            <a:r>
              <a:rPr lang="en-US">
                <a:ea typeface="Calibri"/>
                <a:cs typeface="Calibri"/>
              </a:rPr>
              <a:t> I </a:t>
            </a:r>
            <a:r>
              <a:rPr lang="en-US" err="1">
                <a:ea typeface="Calibri"/>
                <a:cs typeface="Calibri"/>
              </a:rPr>
              <a:t>undervisningen</a:t>
            </a:r>
            <a:r>
              <a:rPr lang="en-US">
                <a:ea typeface="Calibri"/>
                <a:cs typeface="Calibri"/>
              </a:rPr>
              <a:t> + </a:t>
            </a:r>
            <a:r>
              <a:rPr lang="en-US" err="1">
                <a:ea typeface="Calibri"/>
                <a:cs typeface="Calibri"/>
              </a:rPr>
              <a:t>supplere</a:t>
            </a:r>
            <a:r>
              <a:rPr lang="en-US">
                <a:ea typeface="Calibri"/>
                <a:cs typeface="Calibri"/>
              </a:rPr>
              <a:t> med </a:t>
            </a:r>
            <a:r>
              <a:rPr lang="en-US" err="1">
                <a:ea typeface="Calibri"/>
                <a:cs typeface="Calibri"/>
              </a:rPr>
              <a:t>ordblindeundervisning</a:t>
            </a:r>
            <a:r>
              <a:rPr lang="en-US">
                <a:ea typeface="Calibri"/>
                <a:cs typeface="Calibri"/>
              </a:rPr>
              <a:t> </a:t>
            </a:r>
            <a:r>
              <a:rPr lang="en-US" err="1">
                <a:ea typeface="Calibri"/>
                <a:cs typeface="Calibri"/>
              </a:rPr>
              <a:t>integreret</a:t>
            </a:r>
            <a:r>
              <a:rPr lang="en-US">
                <a:ea typeface="Calibri"/>
                <a:cs typeface="Calibri"/>
              </a:rPr>
              <a:t> I </a:t>
            </a:r>
            <a:r>
              <a:rPr lang="en-US" err="1">
                <a:ea typeface="Calibri"/>
                <a:cs typeface="Calibri"/>
              </a:rPr>
              <a:t>skemaet</a:t>
            </a:r>
            <a:r>
              <a:rPr lang="en-US">
                <a:ea typeface="Calibri"/>
                <a:cs typeface="Calibri"/>
              </a:rPr>
              <a:t>. </a:t>
            </a:r>
          </a:p>
        </p:txBody>
      </p:sp>
      <p:sp>
        <p:nvSpPr>
          <p:cNvPr id="4" name="Slide Number Placeholder 3"/>
          <p:cNvSpPr>
            <a:spLocks noGrp="1"/>
          </p:cNvSpPr>
          <p:nvPr>
            <p:ph type="sldNum" sz="quarter" idx="5"/>
          </p:nvPr>
        </p:nvSpPr>
        <p:spPr/>
        <p:txBody>
          <a:bodyPr/>
          <a:lstStyle/>
          <a:p>
            <a:fld id="{E30E70D7-355E-43F0-9CB2-27961B00B482}" type="slidenum">
              <a:rPr lang="en-US"/>
              <a:t>14</a:t>
            </a:fld>
            <a:endParaRPr lang="en-US"/>
          </a:p>
        </p:txBody>
      </p:sp>
    </p:spTree>
    <p:extLst>
      <p:ext uri="{BB962C8B-B14F-4D97-AF65-F5344CB8AC3E}">
        <p14:creationId xmlns:p14="http://schemas.microsoft.com/office/powerpoint/2010/main" val="411848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Overlevering</a:t>
            </a:r>
            <a:r>
              <a:rPr lang="en-US">
                <a:ea typeface="Calibri"/>
                <a:cs typeface="Calibri"/>
              </a:rPr>
              <a:t> </a:t>
            </a:r>
            <a:r>
              <a:rPr lang="en-US" err="1">
                <a:ea typeface="Calibri"/>
                <a:cs typeface="Calibri"/>
              </a:rPr>
              <a:t>af</a:t>
            </a:r>
            <a:r>
              <a:rPr lang="en-US">
                <a:ea typeface="Calibri"/>
                <a:cs typeface="Calibri"/>
              </a:rPr>
              <a:t> data </a:t>
            </a:r>
            <a:r>
              <a:rPr lang="en-US" err="1">
                <a:ea typeface="Calibri"/>
                <a:cs typeface="Calibri"/>
              </a:rPr>
              <a:t>kan</a:t>
            </a:r>
            <a:r>
              <a:rPr lang="en-US">
                <a:ea typeface="Calibri"/>
                <a:cs typeface="Calibri"/>
              </a:rPr>
              <a:t> </a:t>
            </a:r>
            <a:r>
              <a:rPr lang="en-US" err="1">
                <a:ea typeface="Calibri"/>
                <a:cs typeface="Calibri"/>
              </a:rPr>
              <a:t>være</a:t>
            </a:r>
            <a:r>
              <a:rPr lang="en-US">
                <a:ea typeface="Calibri"/>
                <a:cs typeface="Calibri"/>
              </a:rPr>
              <a:t> </a:t>
            </a:r>
            <a:r>
              <a:rPr lang="en-US" err="1">
                <a:ea typeface="Calibri"/>
                <a:cs typeface="Calibri"/>
              </a:rPr>
              <a:t>helt</a:t>
            </a:r>
            <a:r>
              <a:rPr lang="en-US">
                <a:ea typeface="Calibri"/>
                <a:cs typeface="Calibri"/>
              </a:rPr>
              <a:t> </a:t>
            </a:r>
            <a:r>
              <a:rPr lang="en-US" err="1">
                <a:ea typeface="Calibri"/>
                <a:cs typeface="Calibri"/>
              </a:rPr>
              <a:t>afgørende</a:t>
            </a:r>
            <a:r>
              <a:rPr lang="en-US">
                <a:ea typeface="Calibri"/>
                <a:cs typeface="Calibri"/>
              </a:rPr>
              <a:t> for at </a:t>
            </a:r>
            <a:r>
              <a:rPr lang="en-US" err="1">
                <a:ea typeface="Calibri"/>
                <a:cs typeface="Calibri"/>
              </a:rPr>
              <a:t>søge</a:t>
            </a:r>
            <a:r>
              <a:rPr lang="en-US">
                <a:ea typeface="Calibri"/>
                <a:cs typeface="Calibri"/>
              </a:rPr>
              <a:t> SPS I </a:t>
            </a:r>
            <a:r>
              <a:rPr lang="en-US" err="1">
                <a:ea typeface="Calibri"/>
                <a:cs typeface="Calibri"/>
              </a:rPr>
              <a:t>ungdomsuddannelsen</a:t>
            </a:r>
            <a:r>
              <a:rPr lang="en-US">
                <a:ea typeface="Calibri"/>
                <a:cs typeface="Calibri"/>
              </a:rPr>
              <a:t>. </a:t>
            </a:r>
            <a:r>
              <a:rPr lang="en-US" err="1">
                <a:ea typeface="Calibri"/>
                <a:cs typeface="Calibri"/>
              </a:rPr>
              <a:t>Især</a:t>
            </a:r>
            <a:r>
              <a:rPr lang="en-US">
                <a:ea typeface="Calibri"/>
                <a:cs typeface="Calibri"/>
              </a:rPr>
              <a:t> for </a:t>
            </a:r>
            <a:r>
              <a:rPr lang="en-US" err="1">
                <a:ea typeface="Calibri"/>
                <a:cs typeface="Calibri"/>
              </a:rPr>
              <a:t>elever</a:t>
            </a:r>
            <a:r>
              <a:rPr lang="en-US">
                <a:ea typeface="Calibri"/>
                <a:cs typeface="Calibri"/>
              </a:rPr>
              <a:t>, der </a:t>
            </a:r>
            <a:r>
              <a:rPr lang="en-US" err="1">
                <a:ea typeface="Calibri"/>
                <a:cs typeface="Calibri"/>
              </a:rPr>
              <a:t>på</a:t>
            </a:r>
            <a:r>
              <a:rPr lang="en-US">
                <a:ea typeface="Calibri"/>
                <a:cs typeface="Calibri"/>
              </a:rPr>
              <a:t> et </a:t>
            </a:r>
            <a:r>
              <a:rPr lang="en-US" err="1">
                <a:ea typeface="Calibri"/>
                <a:cs typeface="Calibri"/>
              </a:rPr>
              <a:t>tidspunkt</a:t>
            </a:r>
            <a:r>
              <a:rPr lang="en-US">
                <a:ea typeface="Calibri"/>
                <a:cs typeface="Calibri"/>
              </a:rPr>
              <a:t> er </a:t>
            </a:r>
            <a:r>
              <a:rPr lang="en-US" err="1">
                <a:ea typeface="Calibri"/>
                <a:cs typeface="Calibri"/>
              </a:rPr>
              <a:t>testet</a:t>
            </a:r>
            <a:r>
              <a:rPr lang="en-US">
                <a:ea typeface="Calibri"/>
                <a:cs typeface="Calibri"/>
              </a:rPr>
              <a:t> I </a:t>
            </a:r>
            <a:r>
              <a:rPr lang="en-US" err="1">
                <a:ea typeface="Calibri"/>
                <a:cs typeface="Calibri"/>
              </a:rPr>
              <a:t>ordblindetestens</a:t>
            </a:r>
            <a:r>
              <a:rPr lang="en-US">
                <a:ea typeface="Calibri"/>
                <a:cs typeface="Calibri"/>
              </a:rPr>
              <a:t> </a:t>
            </a:r>
            <a:r>
              <a:rPr lang="en-US" err="1">
                <a:ea typeface="Calibri"/>
                <a:cs typeface="Calibri"/>
              </a:rPr>
              <a:t>gule</a:t>
            </a:r>
            <a:r>
              <a:rPr lang="en-US">
                <a:ea typeface="Calibri"/>
                <a:cs typeface="Calibri"/>
              </a:rPr>
              <a:t> felt.</a:t>
            </a:r>
          </a:p>
          <a:p>
            <a:r>
              <a:rPr lang="en-US">
                <a:ea typeface="Calibri"/>
                <a:cs typeface="Calibri"/>
              </a:rPr>
              <a:t>Hvis data </a:t>
            </a:r>
            <a:r>
              <a:rPr lang="en-US" err="1">
                <a:ea typeface="Calibri"/>
                <a:cs typeface="Calibri"/>
              </a:rPr>
              <a:t>overleveres</a:t>
            </a:r>
            <a:r>
              <a:rPr lang="en-US">
                <a:ea typeface="Calibri"/>
                <a:cs typeface="Calibri"/>
              </a:rPr>
              <a:t> </a:t>
            </a:r>
            <a:r>
              <a:rPr lang="en-US" err="1">
                <a:ea typeface="Calibri"/>
                <a:cs typeface="Calibri"/>
              </a:rPr>
              <a:t>før</a:t>
            </a:r>
            <a:r>
              <a:rPr lang="en-US">
                <a:ea typeface="Calibri"/>
                <a:cs typeface="Calibri"/>
              </a:rPr>
              <a:t> </a:t>
            </a:r>
            <a:r>
              <a:rPr lang="en-US" err="1">
                <a:ea typeface="Calibri"/>
                <a:cs typeface="Calibri"/>
              </a:rPr>
              <a:t>studiestart</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støtten</a:t>
            </a:r>
            <a:r>
              <a:rPr lang="en-US">
                <a:ea typeface="Calibri"/>
                <a:cs typeface="Calibri"/>
              </a:rPr>
              <a:t> </a:t>
            </a:r>
            <a:r>
              <a:rPr lang="en-US" err="1">
                <a:ea typeface="Calibri"/>
                <a:cs typeface="Calibri"/>
              </a:rPr>
              <a:t>stå</a:t>
            </a:r>
            <a:r>
              <a:rPr lang="en-US">
                <a:ea typeface="Calibri"/>
                <a:cs typeface="Calibri"/>
              </a:rPr>
              <a:t> </a:t>
            </a:r>
            <a:r>
              <a:rPr lang="en-US" err="1">
                <a:ea typeface="Calibri"/>
                <a:cs typeface="Calibri"/>
              </a:rPr>
              <a:t>klar</a:t>
            </a:r>
            <a:r>
              <a:rPr lang="en-US">
                <a:ea typeface="Calibri"/>
                <a:cs typeface="Calibri"/>
              </a:rPr>
              <a:t> med det </a:t>
            </a:r>
            <a:r>
              <a:rPr lang="en-US" err="1">
                <a:ea typeface="Calibri"/>
                <a:cs typeface="Calibri"/>
              </a:rPr>
              <a:t>samme</a:t>
            </a:r>
            <a:r>
              <a:rPr lang="en-US">
                <a:ea typeface="Calibri"/>
                <a:cs typeface="Calibri"/>
              </a:rPr>
              <a:t> – </a:t>
            </a:r>
            <a:r>
              <a:rPr lang="en-US" err="1">
                <a:ea typeface="Calibri"/>
                <a:cs typeface="Calibri"/>
              </a:rPr>
              <a:t>ellers</a:t>
            </a:r>
            <a:r>
              <a:rPr lang="en-US">
                <a:ea typeface="Calibri"/>
                <a:cs typeface="Calibri"/>
              </a:rPr>
              <a:t> </a:t>
            </a:r>
            <a:r>
              <a:rPr lang="en-US" err="1">
                <a:ea typeface="Calibri"/>
                <a:cs typeface="Calibri"/>
              </a:rPr>
              <a:t>kan</a:t>
            </a:r>
            <a:r>
              <a:rPr lang="en-US">
                <a:ea typeface="Calibri"/>
                <a:cs typeface="Calibri"/>
              </a:rPr>
              <a:t> der </a:t>
            </a:r>
            <a:r>
              <a:rPr lang="en-US" err="1">
                <a:ea typeface="Calibri"/>
                <a:cs typeface="Calibri"/>
              </a:rPr>
              <a:t>gå</a:t>
            </a:r>
            <a:r>
              <a:rPr lang="en-US">
                <a:ea typeface="Calibri"/>
                <a:cs typeface="Calibri"/>
              </a:rPr>
              <a:t> lang </a:t>
            </a:r>
            <a:r>
              <a:rPr lang="en-US" err="1">
                <a:ea typeface="Calibri"/>
                <a:cs typeface="Calibri"/>
              </a:rPr>
              <a:t>tid</a:t>
            </a:r>
            <a:r>
              <a:rPr lang="en-US">
                <a:ea typeface="Calibri"/>
                <a:cs typeface="Calibri"/>
              </a:rPr>
              <a:t> </a:t>
            </a:r>
            <a:r>
              <a:rPr lang="en-US" err="1">
                <a:ea typeface="Calibri"/>
                <a:cs typeface="Calibri"/>
              </a:rPr>
              <a:t>før</a:t>
            </a:r>
            <a:r>
              <a:rPr lang="en-US">
                <a:ea typeface="Calibri"/>
                <a:cs typeface="Calibri"/>
              </a:rPr>
              <a:t> den </a:t>
            </a:r>
            <a:r>
              <a:rPr lang="en-US" err="1">
                <a:ea typeface="Calibri"/>
                <a:cs typeface="Calibri"/>
              </a:rPr>
              <a:t>kan</a:t>
            </a:r>
            <a:r>
              <a:rPr lang="en-US">
                <a:ea typeface="Calibri"/>
                <a:cs typeface="Calibri"/>
              </a:rPr>
              <a:t> </a:t>
            </a:r>
            <a:r>
              <a:rPr lang="en-US" err="1">
                <a:ea typeface="Calibri"/>
                <a:cs typeface="Calibri"/>
              </a:rPr>
              <a:t>sættes</a:t>
            </a:r>
            <a:r>
              <a:rPr lang="en-US">
                <a:ea typeface="Calibri"/>
                <a:cs typeface="Calibri"/>
              </a:rPr>
              <a:t> I </a:t>
            </a:r>
            <a:r>
              <a:rPr lang="en-US" err="1">
                <a:ea typeface="Calibri"/>
                <a:cs typeface="Calibri"/>
              </a:rPr>
              <a:t>værk</a:t>
            </a:r>
            <a:r>
              <a:rPr lang="en-US">
                <a:ea typeface="Calibri"/>
                <a:cs typeface="Calibri"/>
              </a:rPr>
              <a:t>. </a:t>
            </a:r>
          </a:p>
        </p:txBody>
      </p:sp>
      <p:sp>
        <p:nvSpPr>
          <p:cNvPr id="4" name="Slide Number Placeholder 3"/>
          <p:cNvSpPr>
            <a:spLocks noGrp="1"/>
          </p:cNvSpPr>
          <p:nvPr>
            <p:ph type="sldNum" sz="quarter" idx="5"/>
          </p:nvPr>
        </p:nvSpPr>
        <p:spPr/>
        <p:txBody>
          <a:bodyPr/>
          <a:lstStyle/>
          <a:p>
            <a:fld id="{E30E70D7-355E-43F0-9CB2-27961B00B482}" type="slidenum">
              <a:rPr lang="en-US"/>
              <a:t>15</a:t>
            </a:fld>
            <a:endParaRPr lang="en-US"/>
          </a:p>
        </p:txBody>
      </p:sp>
    </p:spTree>
    <p:extLst>
      <p:ext uri="{BB962C8B-B14F-4D97-AF65-F5344CB8AC3E}">
        <p14:creationId xmlns:p14="http://schemas.microsoft.com/office/powerpoint/2010/main" val="37407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ved, at</a:t>
            </a:r>
            <a:r>
              <a:rPr lang="da-DK" baseline="0" dirty="0"/>
              <a:t> genetisk arv spiller en rolle i forhold til ordblindhed. Vi ved, at mange ordblinde børn har forældre der også har udfordringer med skriftsproget</a:t>
            </a:r>
            <a:r>
              <a:rPr lang="da-DK" dirty="0"/>
              <a:t> (inddrag information på </a:t>
            </a:r>
            <a:r>
              <a:rPr lang="da-DK" dirty="0" err="1"/>
              <a:t>slidet</a:t>
            </a:r>
            <a:r>
              <a:rPr lang="da-DK" dirty="0"/>
              <a:t>).</a:t>
            </a:r>
            <a:endParaRPr lang="en-US" dirty="0"/>
          </a:p>
          <a:p>
            <a:endParaRPr lang="da-DK" dirty="0"/>
          </a:p>
          <a:p>
            <a:r>
              <a:rPr lang="da-DK" baseline="0" dirty="0"/>
              <a:t>Opsummeret har vi altså en stor andel af forældre der er ordblinde eller har vanskeligheder med skriftsproget, og det er pt. nogle, vi har </a:t>
            </a:r>
            <a:r>
              <a:rPr lang="da-DK" dirty="0"/>
              <a:t>rigtig svært ved </a:t>
            </a:r>
            <a:r>
              <a:rPr lang="da-DK" baseline="0" dirty="0"/>
              <a:t>at finde og dermed hjælpe.</a:t>
            </a:r>
            <a:endParaRPr lang="en-US" dirty="0">
              <a:ea typeface="Calibri"/>
              <a:cs typeface="Calibri"/>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t>19</a:t>
            </a:fld>
            <a:endParaRPr lang="en-GB"/>
          </a:p>
        </p:txBody>
      </p:sp>
    </p:spTree>
    <p:extLst>
      <p:ext uri="{BB962C8B-B14F-4D97-AF65-F5344CB8AC3E}">
        <p14:creationId xmlns:p14="http://schemas.microsoft.com/office/powerpoint/2010/main" val="56683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a:t>
            </a:r>
            <a:r>
              <a:rPr lang="da-DK" baseline="0" dirty="0"/>
              <a:t> er skriftsprogsvanskeligheder? Skriftsprogsvanskeligheder skal forstås som et kontinuum, fra lette til svære vanskeligheder, fra forbigående til varige. Her taler vi selvfølgelig ind i definitionen af dem der har såkaldt usikker fonologisk kodning, dem der scorer gult. Hvornår er man så ordblind? Der er en juridisk grænse</a:t>
            </a:r>
            <a:r>
              <a:rPr lang="da-DK" dirty="0"/>
              <a:t> (8 %).</a:t>
            </a:r>
            <a:endParaRPr lang="da-DK" baseline="0" dirty="0"/>
          </a:p>
          <a:p>
            <a:r>
              <a:rPr lang="da-DK" baseline="0" dirty="0"/>
              <a:t>Den dynamiske definition som NVOL arbejder med er </a:t>
            </a:r>
            <a:r>
              <a:rPr lang="da-DK" dirty="0"/>
              <a:t>, at der er tale om skriftsprogsvanskeligheder, når kravene overstiger færdighederne. </a:t>
            </a:r>
            <a:endParaRPr lang="da-DK" baseline="0" dirty="0">
              <a:ea typeface="Calibri"/>
              <a:cs typeface="Calibri"/>
            </a:endParaRPr>
          </a:p>
          <a:p>
            <a:r>
              <a:rPr lang="da-DK" baseline="0" dirty="0" err="1"/>
              <a:t>Èn</a:t>
            </a:r>
            <a:r>
              <a:rPr lang="da-DK" baseline="0" dirty="0"/>
              <a:t> </a:t>
            </a:r>
            <a:r>
              <a:rPr lang="da-DK" dirty="0"/>
              <a:t>skriftsprogsvanskelighed</a:t>
            </a:r>
            <a:r>
              <a:rPr lang="da-DK" baseline="0" dirty="0"/>
              <a:t> er ordblindhed. </a:t>
            </a:r>
            <a:r>
              <a:rPr lang="da-DK" dirty="0"/>
              <a:t>Man kan også have skriftsprogsvanskeligheder af anden årsag, fx vanskeligheder med sprogforståelsen (fx DLD). Når vi taler om ordblindhed, er </a:t>
            </a:r>
            <a:r>
              <a:rPr lang="da-DK" baseline="0" dirty="0"/>
              <a:t>der tale om markante vanskeligheder, altså en funktionsnedsættelse. </a:t>
            </a:r>
            <a:r>
              <a:rPr lang="da-DK" dirty="0"/>
              <a:t>Vi snakker også skriftsprogsvanskeligheder, når vi snakker om elever med usikker fonologisk kodning (såkaldt gule elever). De har samme type vanskeligheder som ordblinde elever (altså vanskeligheder med udnyttelse af skriftens lydprincip), men ikke i samme grad. Der er altså ikke tale om en funktionsnedsættelse. </a:t>
            </a:r>
            <a:br>
              <a:rPr lang="da-DK" dirty="0">
                <a:cs typeface="+mn-lt"/>
              </a:rPr>
            </a:br>
            <a:r>
              <a:rPr lang="da-DK" dirty="0"/>
              <a:t>Og</a:t>
            </a:r>
            <a:r>
              <a:rPr lang="da-DK" baseline="0" dirty="0"/>
              <a:t> så skal vi huske, at man godt kan være ordblind uden at vide det</a:t>
            </a:r>
            <a:r>
              <a:rPr lang="da-DK" dirty="0"/>
              <a:t>. Det kan fx være tilfældet, hvis man ikke har krav der overstiger ens færdigheder.</a:t>
            </a:r>
            <a:endParaRPr lang="da-DK" baseline="0" dirty="0">
              <a:ea typeface="Calibri"/>
              <a:cs typeface="Calibri"/>
            </a:endParaRPr>
          </a:p>
          <a:p>
            <a:endParaRPr lang="en-US"/>
          </a:p>
        </p:txBody>
      </p:sp>
      <p:sp>
        <p:nvSpPr>
          <p:cNvPr id="4" name="Pladsholder til slidenummer 3"/>
          <p:cNvSpPr>
            <a:spLocks noGrp="1"/>
          </p:cNvSpPr>
          <p:nvPr>
            <p:ph type="sldNum" sz="quarter" idx="10"/>
          </p:nvPr>
        </p:nvSpPr>
        <p:spPr/>
        <p:txBody>
          <a:bodyPr/>
          <a:lstStyle/>
          <a:p>
            <a:fld id="{A16CFAD1-D197-4A88-B173-A6412E995EE5}" type="slidenum">
              <a:rPr lang="en-GB" smtClean="0"/>
              <a:t>20</a:t>
            </a:fld>
            <a:endParaRPr lang="en-GB"/>
          </a:p>
        </p:txBody>
      </p:sp>
    </p:spTree>
    <p:extLst>
      <p:ext uri="{BB962C8B-B14F-4D97-AF65-F5344CB8AC3E}">
        <p14:creationId xmlns:p14="http://schemas.microsoft.com/office/powerpoint/2010/main" val="360607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at</a:t>
            </a:r>
            <a:r>
              <a:rPr lang="da-DK" baseline="0"/>
              <a:t> illustrere krav og færdigheder kan vi sætte to eksempler op.</a:t>
            </a:r>
          </a:p>
          <a:p>
            <a:r>
              <a:rPr lang="da-DK" baseline="0"/>
              <a:t>Mød Vej og Park-medarbejderen: Han er stærkt ordblind og har et job, hvor der </a:t>
            </a:r>
            <a:r>
              <a:rPr lang="da-DK"/>
              <a:t>er mindre</a:t>
            </a:r>
            <a:r>
              <a:rPr lang="da-DK" baseline="0"/>
              <a:t> krav om skriftsproglighed. Hans oplevede vanskelighed kan altså være mindre markant. </a:t>
            </a:r>
          </a:p>
          <a:p>
            <a:r>
              <a:rPr lang="da-DK" baseline="0"/>
              <a:t>Mød juristen: Hun er lettere ordblind, men har et job hvor der stilles store krav om skriftsproglighed. Til trods for at hendes vanskeligheder som udgangspunkt er lettere, kan hun opleve et større handicap.</a:t>
            </a:r>
          </a:p>
          <a:p>
            <a:r>
              <a:rPr lang="da-DK" baseline="0"/>
              <a:t>Vi siger selvfølgelig ikke, at det altid er sådan her. Men vi håber med dette eksempel at illustrere, at oplevelsen af handicap ikke nødvendigvis er relateret til graden af ordblindhed, men også defineres i mødet med omverdenen. Vi lever i et samfund hvor skriftsproget dominerer suverænt. Behersker man ikke skriftsproget, har man potentielt store vanskeligheder.</a:t>
            </a:r>
            <a:r>
              <a:rPr lang="da-DK"/>
              <a:t> Og hvorfor er det så relevant i forbindelse af med dette forsøg? Det er selvfølgelig for at give jer en forståelse for målgruppen og den her forståelse af krav der overstiger færdigheder. </a:t>
            </a:r>
            <a:endParaRPr lang="en-US"/>
          </a:p>
        </p:txBody>
      </p:sp>
      <p:sp>
        <p:nvSpPr>
          <p:cNvPr id="4" name="Pladsholder til slidenummer 3"/>
          <p:cNvSpPr>
            <a:spLocks noGrp="1"/>
          </p:cNvSpPr>
          <p:nvPr>
            <p:ph type="sldNum" sz="quarter" idx="10"/>
          </p:nvPr>
        </p:nvSpPr>
        <p:spPr/>
        <p:txBody>
          <a:bodyPr/>
          <a:lstStyle/>
          <a:p>
            <a:fld id="{A16CFAD1-D197-4A88-B173-A6412E995EE5}" type="slidenum">
              <a:rPr lang="en-GB" smtClean="0"/>
              <a:t>21</a:t>
            </a:fld>
            <a:endParaRPr lang="en-GB"/>
          </a:p>
        </p:txBody>
      </p:sp>
    </p:spTree>
    <p:extLst>
      <p:ext uri="{BB962C8B-B14F-4D97-AF65-F5344CB8AC3E}">
        <p14:creationId xmlns:p14="http://schemas.microsoft.com/office/powerpoint/2010/main" val="192088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3/7/2025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3/7/2025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3/7/2025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p>
        </p:txBody>
      </p:sp>
      <p:sp>
        <p:nvSpPr>
          <p:cNvPr id="3" name="Content Placeholder 2"/>
          <p:cNvSpPr>
            <a:spLocks noGrp="1"/>
          </p:cNvSpPr>
          <p:nvPr>
            <p:ph idx="1"/>
          </p:nvPr>
        </p:nvSpPr>
        <p:spPr/>
        <p:txBody>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 name="Date Placeholder 6"/>
          <p:cNvSpPr>
            <a:spLocks noGrp="1"/>
          </p:cNvSpPr>
          <p:nvPr>
            <p:ph type="dt" sz="half" idx="10"/>
          </p:nvPr>
        </p:nvSpPr>
        <p:spPr/>
        <p:txBody>
          <a:bodyPr/>
          <a:lstStyle/>
          <a:p>
            <a:fld id="{C06B7BBC-4B02-473D-A17E-E1688C830D2B}" type="datetime2">
              <a:rPr lang="da-DK" smtClean="0"/>
              <a:t>7. marts 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a:p>
        </p:txBody>
      </p:sp>
      <p:sp>
        <p:nvSpPr>
          <p:cNvPr id="10" name="Content Placeholder 4"/>
          <p:cNvSpPr>
            <a:spLocks noGrp="1"/>
          </p:cNvSpPr>
          <p:nvPr>
            <p:ph sz="quarter" idx="17" hasCustomPrompt="1"/>
          </p:nvPr>
        </p:nvSpPr>
        <p:spPr>
          <a:xfrm>
            <a:off x="10864800" y="4204800"/>
            <a:ext cx="1116000" cy="1116000"/>
          </a:xfrm>
        </p:spPr>
        <p:txBody>
          <a:bodyPr/>
          <a:lstStyle>
            <a:lvl1pPr marL="0" indent="0">
              <a:buNone/>
              <a:defRPr sz="1400" b="1"/>
            </a:lvl1pPr>
          </a:lstStyle>
          <a:p>
            <a:pPr lvl="0"/>
            <a:r>
              <a:rPr lang="da-DK"/>
              <a:t>Klik på denne pladsholder og indsæt ikon via Skyfish</a:t>
            </a:r>
          </a:p>
        </p:txBody>
      </p:sp>
      <p:sp>
        <p:nvSpPr>
          <p:cNvPr id="11" name="TextBox 10"/>
          <p:cNvSpPr txBox="1"/>
          <p:nvPr userDrawn="1"/>
        </p:nvSpPr>
        <p:spPr>
          <a:xfrm>
            <a:off x="-1" y="-300028"/>
            <a:ext cx="11880000" cy="184666"/>
          </a:xfrm>
          <a:prstGeom prst="rect">
            <a:avLst/>
          </a:prstGeom>
          <a:noFill/>
        </p:spPr>
        <p:txBody>
          <a:bodyPr wrap="square" lIns="0" tIns="0" rIns="0" bIns="0" rtlCol="0">
            <a:spAutoFit/>
          </a:bodyPr>
          <a:lstStyle/>
          <a:p>
            <a:r>
              <a:rPr lang="da-DK" sz="1200" b="1"/>
              <a:t>Bemærk</a:t>
            </a:r>
            <a:r>
              <a:rPr lang="da-DK" sz="1200"/>
              <a:t>: På denne side kan man indsætte graﬁkelementer til højre for teksten. </a:t>
            </a:r>
          </a:p>
        </p:txBody>
      </p:sp>
    </p:spTree>
    <p:extLst>
      <p:ext uri="{BB962C8B-B14F-4D97-AF65-F5344CB8AC3E}">
        <p14:creationId xmlns:p14="http://schemas.microsoft.com/office/powerpoint/2010/main" val="88489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g tabel">
    <p:bg>
      <p:bgPr>
        <a:solidFill>
          <a:schemeClr val="bg1"/>
        </a:solidFill>
        <a:effectLst/>
      </p:bgPr>
    </p:bg>
    <p:spTree>
      <p:nvGrpSpPr>
        <p:cNvPr id="1" name=""/>
        <p:cNvGrpSpPr/>
        <p:nvPr/>
      </p:nvGrpSpPr>
      <p:grpSpPr>
        <a:xfrm>
          <a:off x="0" y="0"/>
          <a:ext cx="0" cy="0"/>
          <a:chOff x="0" y="0"/>
          <a:chExt cx="0" cy="0"/>
        </a:xfrm>
      </p:grpSpPr>
      <p:sp>
        <p:nvSpPr>
          <p:cNvPr id="30" name="Bogstav O"/>
          <p:cNvSpPr/>
          <p:nvPr userDrawn="1"/>
        </p:nvSpPr>
        <p:spPr>
          <a:xfrm>
            <a:off x="10867499" y="2880000"/>
            <a:ext cx="1324800" cy="2440800"/>
          </a:xfrm>
          <a:custGeom>
            <a:avLst/>
            <a:gdLst>
              <a:gd name="connsiteX0" fmla="*/ 326446 w 1324800"/>
              <a:gd name="connsiteY0" fmla="*/ 0 h 2440800"/>
              <a:gd name="connsiteX1" fmla="*/ 328396 w 1324800"/>
              <a:gd name="connsiteY1" fmla="*/ 0 h 2440800"/>
              <a:gd name="connsiteX2" fmla="*/ 342046 w 1324800"/>
              <a:gd name="connsiteY2" fmla="*/ 0 h 2440800"/>
              <a:gd name="connsiteX3" fmla="*/ 356914 w 1324800"/>
              <a:gd name="connsiteY3" fmla="*/ 0 h 2440800"/>
              <a:gd name="connsiteX4" fmla="*/ 379094 w 1324800"/>
              <a:gd name="connsiteY4" fmla="*/ 0 h 2440800"/>
              <a:gd name="connsiteX5" fmla="*/ 410049 w 1324800"/>
              <a:gd name="connsiteY5" fmla="*/ 0 h 2440800"/>
              <a:gd name="connsiteX6" fmla="*/ 451241 w 1324800"/>
              <a:gd name="connsiteY6" fmla="*/ 0 h 2440800"/>
              <a:gd name="connsiteX7" fmla="*/ 504132 w 1324800"/>
              <a:gd name="connsiteY7" fmla="*/ 0 h 2440800"/>
              <a:gd name="connsiteX8" fmla="*/ 570185 w 1324800"/>
              <a:gd name="connsiteY8" fmla="*/ 0 h 2440800"/>
              <a:gd name="connsiteX9" fmla="*/ 650863 w 1324800"/>
              <a:gd name="connsiteY9" fmla="*/ 0 h 2440800"/>
              <a:gd name="connsiteX10" fmla="*/ 747627 w 1324800"/>
              <a:gd name="connsiteY10" fmla="*/ 0 h 2440800"/>
              <a:gd name="connsiteX11" fmla="*/ 861940 w 1324800"/>
              <a:gd name="connsiteY11" fmla="*/ 0 h 2440800"/>
              <a:gd name="connsiteX12" fmla="*/ 995265 w 1324800"/>
              <a:gd name="connsiteY12" fmla="*/ 0 h 2440800"/>
              <a:gd name="connsiteX13" fmla="*/ 1149064 w 1324800"/>
              <a:gd name="connsiteY13" fmla="*/ 0 h 2440800"/>
              <a:gd name="connsiteX14" fmla="*/ 1324800 w 1324800"/>
              <a:gd name="connsiteY14" fmla="*/ 0 h 2440800"/>
              <a:gd name="connsiteX15" fmla="*/ 1324800 w 1324800"/>
              <a:gd name="connsiteY15" fmla="*/ 1192 h 2440800"/>
              <a:gd name="connsiteX16" fmla="*/ 1324800 w 1324800"/>
              <a:gd name="connsiteY16" fmla="*/ 9536 h 2440800"/>
              <a:gd name="connsiteX17" fmla="*/ 1324800 w 1324800"/>
              <a:gd name="connsiteY17" fmla="*/ 32183 h 2440800"/>
              <a:gd name="connsiteX18" fmla="*/ 1324800 w 1324800"/>
              <a:gd name="connsiteY18" fmla="*/ 76286 h 2440800"/>
              <a:gd name="connsiteX19" fmla="*/ 1324800 w 1324800"/>
              <a:gd name="connsiteY19" fmla="*/ 148996 h 2440800"/>
              <a:gd name="connsiteX20" fmla="*/ 1324800 w 1324800"/>
              <a:gd name="connsiteY20" fmla="*/ 257466 h 2440800"/>
              <a:gd name="connsiteX21" fmla="*/ 1324800 w 1324800"/>
              <a:gd name="connsiteY21" fmla="*/ 408846 h 2440800"/>
              <a:gd name="connsiteX22" fmla="*/ 1324800 w 1324800"/>
              <a:gd name="connsiteY22" fmla="*/ 502862 h 2440800"/>
              <a:gd name="connsiteX23" fmla="*/ 1324800 w 1324800"/>
              <a:gd name="connsiteY23" fmla="*/ 610288 h 2440800"/>
              <a:gd name="connsiteX24" fmla="*/ 896934 w 1324800"/>
              <a:gd name="connsiteY24" fmla="*/ 610288 h 2440800"/>
              <a:gd name="connsiteX25" fmla="*/ 896934 w 1324800"/>
              <a:gd name="connsiteY25" fmla="*/ 1830865 h 2440800"/>
              <a:gd name="connsiteX26" fmla="*/ 1324800 w 1324800"/>
              <a:gd name="connsiteY26" fmla="*/ 1830865 h 2440800"/>
              <a:gd name="connsiteX27" fmla="*/ 1324800 w 1324800"/>
              <a:gd name="connsiteY27" fmla="*/ 2440800 h 2440800"/>
              <a:gd name="connsiteX28" fmla="*/ 326100 w 1324800"/>
              <a:gd name="connsiteY28" fmla="*/ 2440800 h 2440800"/>
              <a:gd name="connsiteX29" fmla="*/ 240229 w 1324800"/>
              <a:gd name="connsiteY29" fmla="*/ 2353355 h 2440800"/>
              <a:gd name="connsiteX30" fmla="*/ 0 w 1324800"/>
              <a:gd name="connsiteY30" fmla="*/ 2115455 h 2440800"/>
              <a:gd name="connsiteX31" fmla="*/ 0 w 1324800"/>
              <a:gd name="connsiteY31" fmla="*/ 2111960 h 2440800"/>
              <a:gd name="connsiteX32" fmla="*/ 0 w 1324800"/>
              <a:gd name="connsiteY32" fmla="*/ 2087490 h 2440800"/>
              <a:gd name="connsiteX33" fmla="*/ 0 w 1324800"/>
              <a:gd name="connsiteY33" fmla="*/ 2060836 h 2440800"/>
              <a:gd name="connsiteX34" fmla="*/ 0 w 1324800"/>
              <a:gd name="connsiteY34" fmla="*/ 2021074 h 2440800"/>
              <a:gd name="connsiteX35" fmla="*/ 0 w 1324800"/>
              <a:gd name="connsiteY35" fmla="*/ 1965581 h 2440800"/>
              <a:gd name="connsiteX36" fmla="*/ 0 w 1324800"/>
              <a:gd name="connsiteY36" fmla="*/ 1891736 h 2440800"/>
              <a:gd name="connsiteX37" fmla="*/ 0 w 1324800"/>
              <a:gd name="connsiteY37" fmla="*/ 1796917 h 2440800"/>
              <a:gd name="connsiteX38" fmla="*/ 0 w 1324800"/>
              <a:gd name="connsiteY38" fmla="*/ 1678503 h 2440800"/>
              <a:gd name="connsiteX39" fmla="*/ 0 w 1324800"/>
              <a:gd name="connsiteY39" fmla="*/ 1533872 h 2440800"/>
              <a:gd name="connsiteX40" fmla="*/ 0 w 1324800"/>
              <a:gd name="connsiteY40" fmla="*/ 1360402 h 2440800"/>
              <a:gd name="connsiteX41" fmla="*/ 0 w 1324800"/>
              <a:gd name="connsiteY41" fmla="*/ 1155471 h 2440800"/>
              <a:gd name="connsiteX42" fmla="*/ 0 w 1324800"/>
              <a:gd name="connsiteY42" fmla="*/ 916458 h 2440800"/>
              <a:gd name="connsiteX43" fmla="*/ 0 w 1324800"/>
              <a:gd name="connsiteY43" fmla="*/ 640741 h 2440800"/>
              <a:gd name="connsiteX44" fmla="*/ 0 w 1324800"/>
              <a:gd name="connsiteY44" fmla="*/ 325698 h 2440800"/>
              <a:gd name="connsiteX45" fmla="*/ 326446 w 1324800"/>
              <a:gd name="connsiteY45" fmla="*/ 0 h 244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24800" h="2440800">
                <a:moveTo>
                  <a:pt x="326446" y="0"/>
                </a:moveTo>
                <a:lnTo>
                  <a:pt x="328396" y="0"/>
                </a:lnTo>
                <a:lnTo>
                  <a:pt x="342046" y="0"/>
                </a:lnTo>
                <a:lnTo>
                  <a:pt x="356914" y="0"/>
                </a:lnTo>
                <a:lnTo>
                  <a:pt x="379094" y="0"/>
                </a:lnTo>
                <a:lnTo>
                  <a:pt x="410049" y="0"/>
                </a:lnTo>
                <a:lnTo>
                  <a:pt x="451241" y="0"/>
                </a:lnTo>
                <a:lnTo>
                  <a:pt x="504132" y="0"/>
                </a:lnTo>
                <a:lnTo>
                  <a:pt x="570185" y="0"/>
                </a:lnTo>
                <a:lnTo>
                  <a:pt x="650863" y="0"/>
                </a:lnTo>
                <a:lnTo>
                  <a:pt x="747627" y="0"/>
                </a:lnTo>
                <a:lnTo>
                  <a:pt x="861940" y="0"/>
                </a:lnTo>
                <a:lnTo>
                  <a:pt x="995265" y="0"/>
                </a:lnTo>
                <a:lnTo>
                  <a:pt x="1149064" y="0"/>
                </a:lnTo>
                <a:lnTo>
                  <a:pt x="1324800" y="0"/>
                </a:lnTo>
                <a:lnTo>
                  <a:pt x="1324800" y="1192"/>
                </a:lnTo>
                <a:lnTo>
                  <a:pt x="1324800" y="9536"/>
                </a:lnTo>
                <a:lnTo>
                  <a:pt x="1324800" y="32183"/>
                </a:lnTo>
                <a:lnTo>
                  <a:pt x="1324800" y="76286"/>
                </a:lnTo>
                <a:lnTo>
                  <a:pt x="1324800" y="148996"/>
                </a:lnTo>
                <a:lnTo>
                  <a:pt x="1324800" y="257466"/>
                </a:lnTo>
                <a:lnTo>
                  <a:pt x="1324800" y="408846"/>
                </a:lnTo>
                <a:lnTo>
                  <a:pt x="1324800" y="502862"/>
                </a:lnTo>
                <a:lnTo>
                  <a:pt x="1324800" y="610288"/>
                </a:lnTo>
                <a:cubicBezTo>
                  <a:pt x="1324800" y="610288"/>
                  <a:pt x="1324800" y="610288"/>
                  <a:pt x="896934" y="610288"/>
                </a:cubicBezTo>
                <a:cubicBezTo>
                  <a:pt x="896934" y="610288"/>
                  <a:pt x="896934" y="610288"/>
                  <a:pt x="896934" y="1830865"/>
                </a:cubicBezTo>
                <a:cubicBezTo>
                  <a:pt x="896934" y="1830865"/>
                  <a:pt x="896934" y="1830865"/>
                  <a:pt x="1324800" y="1830865"/>
                </a:cubicBezTo>
                <a:lnTo>
                  <a:pt x="1324800" y="2440800"/>
                </a:lnTo>
                <a:lnTo>
                  <a:pt x="326100" y="2440800"/>
                </a:lnTo>
                <a:lnTo>
                  <a:pt x="240229" y="2353355"/>
                </a:lnTo>
                <a:cubicBezTo>
                  <a:pt x="161044" y="2273166"/>
                  <a:pt x="97459" y="2210319"/>
                  <a:pt x="0" y="2115455"/>
                </a:cubicBezTo>
                <a:lnTo>
                  <a:pt x="0" y="2111960"/>
                </a:lnTo>
                <a:lnTo>
                  <a:pt x="0" y="2087490"/>
                </a:lnTo>
                <a:lnTo>
                  <a:pt x="0" y="2060836"/>
                </a:lnTo>
                <a:lnTo>
                  <a:pt x="0" y="2021074"/>
                </a:lnTo>
                <a:lnTo>
                  <a:pt x="0" y="1965581"/>
                </a:lnTo>
                <a:lnTo>
                  <a:pt x="0" y="1891736"/>
                </a:lnTo>
                <a:lnTo>
                  <a:pt x="0" y="1796917"/>
                </a:lnTo>
                <a:lnTo>
                  <a:pt x="0" y="1678503"/>
                </a:lnTo>
                <a:lnTo>
                  <a:pt x="0" y="1533872"/>
                </a:lnTo>
                <a:lnTo>
                  <a:pt x="0" y="1360402"/>
                </a:lnTo>
                <a:lnTo>
                  <a:pt x="0" y="1155471"/>
                </a:lnTo>
                <a:lnTo>
                  <a:pt x="0" y="916458"/>
                </a:lnTo>
                <a:lnTo>
                  <a:pt x="0" y="640741"/>
                </a:lnTo>
                <a:lnTo>
                  <a:pt x="0" y="325698"/>
                </a:lnTo>
                <a:cubicBezTo>
                  <a:pt x="129945" y="199213"/>
                  <a:pt x="199671" y="129647"/>
                  <a:pt x="32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rtlCol="0" anchor="t" anchorCtr="0"/>
          <a:lstStyle/>
          <a:p>
            <a:pPr algn="ctr"/>
            <a:endParaRPr lang="da-DK" sz="2000" noProof="0" err="1"/>
          </a:p>
        </p:txBody>
      </p:sp>
      <p:sp>
        <p:nvSpPr>
          <p:cNvPr id="15" name="Slide Number Placeholder 5" hidden="1"/>
          <p:cNvSpPr txBox="1">
            <a:spLocks/>
          </p:cNvSpPr>
          <p:nvPr userDrawn="1"/>
        </p:nvSpPr>
        <p:spPr>
          <a:xfrm>
            <a:off x="0" y="6912000"/>
            <a:ext cx="0" cy="0"/>
          </a:xfrm>
          <a:prstGeom prst="rect">
            <a:avLst/>
          </a:prstGeom>
        </p:spPr>
        <p:txBody>
          <a:bodyPr vert="horz" lIns="0" tIns="0" rIns="0" bIns="0" rtlCol="0" anchor="b" anchorCtr="0"/>
          <a:lstStyle>
            <a:defPPr>
              <a:defRPr lang="en-US"/>
            </a:defPPr>
            <a:lvl1pPr marL="0" algn="r" defTabSz="914400" rtl="0" eaLnBrk="1" latinLnBrk="0" hangingPunct="1">
              <a:defRPr sz="100" b="1"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‹nr.›</a:t>
            </a:fld>
            <a:endParaRPr lang="da-DK"/>
          </a:p>
        </p:txBody>
      </p:sp>
      <p:sp>
        <p:nvSpPr>
          <p:cNvPr id="17" name="Footer Placeholder 4" hidden="1"/>
          <p:cNvSpPr>
            <a:spLocks noGrp="1"/>
          </p:cNvSpPr>
          <p:nvPr>
            <p:ph type="ftr" sz="quarter" idx="3"/>
          </p:nvPr>
        </p:nvSpPr>
        <p:spPr>
          <a:xfrm>
            <a:off x="0" y="7064400"/>
            <a:ext cx="0" cy="0"/>
          </a:xfrm>
          <a:prstGeom prst="rect">
            <a:avLst/>
          </a:prstGeom>
        </p:spPr>
        <p:txBody>
          <a:bodyPr vert="horz" lIns="0" tIns="0" rIns="0" bIns="0" rtlCol="0" anchor="b" anchorCtr="0"/>
          <a:lstStyle>
            <a:lvl1pPr algn="ctr">
              <a:defRPr sz="100">
                <a:noFill/>
              </a:defRPr>
            </a:lvl1pPr>
          </a:lstStyle>
          <a:p>
            <a:endParaRPr lang="da-DK"/>
          </a:p>
        </p:txBody>
      </p:sp>
      <p:pic>
        <p:nvPicPr>
          <p:cNvPr id="25" name="Logo nav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9164" y="398179"/>
            <a:ext cx="1051200" cy="1485568"/>
          </a:xfrm>
          <a:prstGeom prst="rect">
            <a:avLst/>
          </a:prstGeom>
        </p:spPr>
      </p:pic>
      <p:pic>
        <p:nvPicPr>
          <p:cNvPr id="28" name="Billede 27">
            <a:extLst>
              <a:ext uri="{FF2B5EF4-FFF2-40B4-BE49-F238E27FC236}">
                <a16:creationId xmlns:a16="http://schemas.microsoft.com/office/drawing/2014/main" id="{F0FA39F7-1527-F79B-EFAC-ADCCE2E301B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39453" y="5320800"/>
            <a:ext cx="1028046" cy="1028046"/>
          </a:xfrm>
          <a:prstGeom prst="rect">
            <a:avLst/>
          </a:prstGeom>
        </p:spPr>
      </p:pic>
      <p:sp>
        <p:nvSpPr>
          <p:cNvPr id="4" name="Title 1">
            <a:extLst>
              <a:ext uri="{FF2B5EF4-FFF2-40B4-BE49-F238E27FC236}">
                <a16:creationId xmlns:a16="http://schemas.microsoft.com/office/drawing/2014/main" id="{3B59100B-3E89-86F9-8E44-C6C3D14C261C}"/>
              </a:ext>
            </a:extLst>
          </p:cNvPr>
          <p:cNvSpPr>
            <a:spLocks noGrp="1"/>
          </p:cNvSpPr>
          <p:nvPr>
            <p:ph type="title" hasCustomPrompt="1"/>
          </p:nvPr>
        </p:nvSpPr>
        <p:spPr>
          <a:xfrm>
            <a:off x="410869" y="509153"/>
            <a:ext cx="8560800" cy="934890"/>
          </a:xfrm>
        </p:spPr>
        <p:txBody>
          <a:bodyPr/>
          <a:lstStyle>
            <a:lvl1pPr>
              <a:defRPr sz="3400">
                <a:solidFill>
                  <a:schemeClr val="tx2"/>
                </a:solidFill>
              </a:defRPr>
            </a:lvl1pPr>
          </a:lstStyle>
          <a:p>
            <a:r>
              <a:rPr lang="da-DK" noProof="0"/>
              <a:t>Indsæt overskrift</a:t>
            </a:r>
          </a:p>
        </p:txBody>
      </p:sp>
      <p:sp>
        <p:nvSpPr>
          <p:cNvPr id="5" name="Pladsholder til tabel 4">
            <a:extLst>
              <a:ext uri="{FF2B5EF4-FFF2-40B4-BE49-F238E27FC236}">
                <a16:creationId xmlns:a16="http://schemas.microsoft.com/office/drawing/2014/main" id="{01D68026-4B9A-7D7D-A7DC-07216999ED62}"/>
              </a:ext>
            </a:extLst>
          </p:cNvPr>
          <p:cNvSpPr>
            <a:spLocks noGrp="1"/>
          </p:cNvSpPr>
          <p:nvPr>
            <p:ph type="tbl" sz="quarter" idx="10"/>
          </p:nvPr>
        </p:nvSpPr>
        <p:spPr>
          <a:xfrm>
            <a:off x="411163" y="1698625"/>
            <a:ext cx="8662987" cy="4762500"/>
          </a:xfrm>
        </p:spPr>
        <p:txBody>
          <a:bodyPr/>
          <a:lstStyle/>
          <a:p>
            <a:endParaRPr lang="da-DK"/>
          </a:p>
        </p:txBody>
      </p:sp>
    </p:spTree>
    <p:extLst>
      <p:ext uri="{BB962C8B-B14F-4D97-AF65-F5344CB8AC3E}">
        <p14:creationId xmlns:p14="http://schemas.microsoft.com/office/powerpoint/2010/main" val="4175655170"/>
      </p:ext>
    </p:extLst>
  </p:cSld>
  <p:clrMapOvr>
    <a:masterClrMapping/>
  </p:clrMapOvr>
  <p:extLst>
    <p:ext uri="{DCECCB84-F9BA-43D5-87BE-67443E8EF086}">
      <p15:sldGuideLst xmlns:p15="http://schemas.microsoft.com/office/powerpoint/2012/main">
        <p15:guide id="1" orient="horz" pos="3487">
          <p15:clr>
            <a:srgbClr val="000000"/>
          </p15:clr>
        </p15:guide>
        <p15:guide id="2" orient="horz" pos="1809">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å baggrund - Tekst og ikon">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p:txBody>
          <a:bodyPr/>
          <a:lstStyle>
            <a:lvl1pPr>
              <a:defRPr>
                <a:solidFill>
                  <a:schemeClr val="tx2"/>
                </a:solidFill>
              </a:defRPr>
            </a:lvl1pPr>
          </a:lstStyle>
          <a:p>
            <a:r>
              <a:rPr lang="da-DK"/>
              <a:t>Klik for at redigere i master</a:t>
            </a:r>
          </a:p>
        </p:txBody>
      </p:sp>
      <p:sp>
        <p:nvSpPr>
          <p:cNvPr id="12" name="Slide Number Placeholder 11"/>
          <p:cNvSpPr>
            <a:spLocks noGrp="1"/>
          </p:cNvSpPr>
          <p:nvPr>
            <p:ph type="sldNum" sz="quarter" idx="12"/>
          </p:nvPr>
        </p:nvSpPr>
        <p:spPr>
          <a:xfrm>
            <a:off x="12285176" y="6549387"/>
            <a:ext cx="394920" cy="180000"/>
          </a:xfrm>
          <a:prstGeom prst="rect">
            <a:avLst/>
          </a:prstGeom>
        </p:spPr>
        <p:txBody>
          <a:bodyPr/>
          <a:lstStyle>
            <a:lvl1pPr>
              <a:defRPr>
                <a:solidFill>
                  <a:schemeClr val="bg2"/>
                </a:solidFill>
              </a:defRPr>
            </a:lvl1pPr>
          </a:lstStyle>
          <a:p>
            <a:fld id="{24C8C45C-947F-4981-8B3F-4F32E973C901}" type="slidenum">
              <a:rPr lang="da-DK" smtClean="0"/>
              <a:pPr/>
              <a:t>‹nr.›</a:t>
            </a:fld>
            <a:endParaRPr lang="da-DK"/>
          </a:p>
        </p:txBody>
      </p:sp>
      <p:sp>
        <p:nvSpPr>
          <p:cNvPr id="16" name="Text Placeholder 14"/>
          <p:cNvSpPr>
            <a:spLocks noGrp="1"/>
          </p:cNvSpPr>
          <p:nvPr>
            <p:ph type="body" sz="quarter" idx="14" hasCustomPrompt="1"/>
          </p:nvPr>
        </p:nvSpPr>
        <p:spPr>
          <a:xfrm>
            <a:off x="2350197" y="1987550"/>
            <a:ext cx="6965253" cy="4113213"/>
          </a:xfrm>
        </p:spPr>
        <p:txBody>
          <a:bodyPr/>
          <a:lstStyle>
            <a:lvl1pPr marL="0" indent="0">
              <a:buNone/>
              <a:defRPr>
                <a:solidFill>
                  <a:schemeClr val="tx2"/>
                </a:solidFill>
              </a:defRPr>
            </a:lvl1pPr>
            <a:lvl2pPr marL="216000" indent="0">
              <a:buNone/>
              <a:defRPr>
                <a:solidFill>
                  <a:schemeClr val="bg2"/>
                </a:solidFill>
              </a:defRPr>
            </a:lvl2pPr>
            <a:lvl3pPr marL="432000" indent="0">
              <a:buNone/>
              <a:defRPr>
                <a:solidFill>
                  <a:schemeClr val="bg2"/>
                </a:solidFill>
              </a:defRPr>
            </a:lvl3pPr>
            <a:lvl4pPr marL="648000" indent="0">
              <a:buNone/>
              <a:defRPr>
                <a:solidFill>
                  <a:schemeClr val="bg2"/>
                </a:solidFill>
              </a:defRPr>
            </a:lvl4pPr>
            <a:lvl5pPr marL="864000" indent="0">
              <a:buNone/>
              <a:defRPr>
                <a:solidFill>
                  <a:schemeClr val="bg2"/>
                </a:solidFill>
              </a:defRPr>
            </a:lvl5pPr>
          </a:lstStyle>
          <a:p>
            <a:pPr lvl="0"/>
            <a:r>
              <a:rPr lang="da-DK"/>
              <a:t>Indsæt tekst her</a:t>
            </a:r>
          </a:p>
        </p:txBody>
      </p:sp>
      <p:sp>
        <p:nvSpPr>
          <p:cNvPr id="6" name="Pladsholder til billede 5">
            <a:extLst>
              <a:ext uri="{FF2B5EF4-FFF2-40B4-BE49-F238E27FC236}">
                <a16:creationId xmlns:a16="http://schemas.microsoft.com/office/drawing/2014/main" id="{8198CAED-914E-0D4F-8BD7-8B0A2A63F2CB}"/>
              </a:ext>
            </a:extLst>
          </p:cNvPr>
          <p:cNvSpPr>
            <a:spLocks noGrp="1"/>
          </p:cNvSpPr>
          <p:nvPr>
            <p:ph type="pic" sz="quarter" idx="15" hasCustomPrompt="1"/>
          </p:nvPr>
        </p:nvSpPr>
        <p:spPr>
          <a:xfrm>
            <a:off x="10001675" y="4364038"/>
            <a:ext cx="1736725" cy="1736725"/>
          </a:xfrm>
        </p:spPr>
        <p:txBody>
          <a:bodyPr/>
          <a:lstStyle>
            <a:lvl1pPr marL="0" marR="0" indent="0" algn="l" defTabSz="914400" rtl="0" eaLnBrk="1" fontAlgn="auto" latinLnBrk="0" hangingPunct="1">
              <a:lnSpc>
                <a:spcPct val="101000"/>
              </a:lnSpc>
              <a:spcBef>
                <a:spcPts val="0"/>
              </a:spcBef>
              <a:spcAft>
                <a:spcPts val="1400"/>
              </a:spcAft>
              <a:buClr>
                <a:schemeClr val="tx2"/>
              </a:buClr>
              <a:buSzPct val="90000"/>
              <a:buFont typeface="Wingdings 2" panose="05020102010507070707" pitchFamily="18" charset="2"/>
              <a:buNone/>
              <a:tabLst/>
              <a:defRPr sz="1600">
                <a:solidFill>
                  <a:schemeClr val="bg1">
                    <a:lumMod val="50000"/>
                  </a:schemeClr>
                </a:solidFill>
              </a:defRPr>
            </a:lvl1pPr>
          </a:lstStyle>
          <a:p>
            <a:r>
              <a:rPr lang="da-DK"/>
              <a:t>Klik på denne pladsholder og indsæt et ikon via </a:t>
            </a:r>
            <a:r>
              <a:rPr lang="da-DK" err="1"/>
              <a:t>Skyfish</a:t>
            </a:r>
            <a:endParaRPr lang="da-DK"/>
          </a:p>
        </p:txBody>
      </p:sp>
      <p:pic>
        <p:nvPicPr>
          <p:cNvPr id="4" name="Billede 3">
            <a:extLst>
              <a:ext uri="{FF2B5EF4-FFF2-40B4-BE49-F238E27FC236}">
                <a16:creationId xmlns:a16="http://schemas.microsoft.com/office/drawing/2014/main" id="{C1B9CCDA-B31D-D273-CCFC-297EF090CD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730" b="41684"/>
          <a:stretch/>
        </p:blipFill>
        <p:spPr>
          <a:xfrm>
            <a:off x="0" y="4714491"/>
            <a:ext cx="1663972" cy="2143509"/>
          </a:xfrm>
          <a:prstGeom prst="rect">
            <a:avLst/>
          </a:prstGeom>
        </p:spPr>
      </p:pic>
      <p:sp>
        <p:nvSpPr>
          <p:cNvPr id="2" name="TextBox 22">
            <a:extLst>
              <a:ext uri="{FF2B5EF4-FFF2-40B4-BE49-F238E27FC236}">
                <a16:creationId xmlns:a16="http://schemas.microsoft.com/office/drawing/2014/main" id="{9B8CC418-CDB3-EDAB-ECA8-E89D146B53CE}"/>
              </a:ext>
            </a:extLst>
          </p:cNvPr>
          <p:cNvSpPr txBox="1"/>
          <p:nvPr userDrawn="1"/>
        </p:nvSpPr>
        <p:spPr>
          <a:xfrm>
            <a:off x="-1" y="-300028"/>
            <a:ext cx="11880000" cy="184666"/>
          </a:xfrm>
          <a:prstGeom prst="rect">
            <a:avLst/>
          </a:prstGeom>
          <a:noFill/>
        </p:spPr>
        <p:txBody>
          <a:bodyPr wrap="square" lIns="0" tIns="0" rIns="0" bIns="0" rtlCol="0">
            <a:spAutoFit/>
          </a:bodyPr>
          <a:lstStyle/>
          <a:p>
            <a:r>
              <a:rPr lang="da-DK" sz="1200" b="1"/>
              <a:t>Bemærk</a:t>
            </a:r>
            <a:r>
              <a:rPr lang="da-DK" sz="1200"/>
              <a:t>: På denne side kan billedet og ikon udskiftes. </a:t>
            </a:r>
          </a:p>
        </p:txBody>
      </p:sp>
    </p:spTree>
    <p:extLst>
      <p:ext uri="{BB962C8B-B14F-4D97-AF65-F5344CB8AC3E}">
        <p14:creationId xmlns:p14="http://schemas.microsoft.com/office/powerpoint/2010/main" val="1193526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titel, tekst og ikon">
    <p:bg>
      <p:bgPr>
        <a:solidFill>
          <a:schemeClr val="bg1"/>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18F5F335-2A0E-612C-90BF-8FEB55DCE606}"/>
              </a:ext>
            </a:extLst>
          </p:cNvPr>
          <p:cNvSpPr>
            <a:spLocks noGrp="1"/>
          </p:cNvSpPr>
          <p:nvPr>
            <p:ph type="pic" sz="quarter" idx="10" hasCustomPrompt="1"/>
          </p:nvPr>
        </p:nvSpPr>
        <p:spPr>
          <a:xfrm>
            <a:off x="0" y="0"/>
            <a:ext cx="5524834" cy="6858000"/>
          </a:xfrm>
          <a:prstGeom prst="snip1Rect">
            <a:avLst/>
          </a:prstGeom>
          <a:solidFill>
            <a:schemeClr val="bg1">
              <a:lumMod val="95000"/>
            </a:schemeClr>
          </a:solidFill>
        </p:spPr>
        <p:txBody>
          <a:bodyPr lIns="720000" tIns="720000" rIns="720000"/>
          <a:lstStyle>
            <a:lvl1pPr marL="0" marR="0" indent="0" algn="l" defTabSz="914400" rtl="0" eaLnBrk="1" fontAlgn="auto" latinLnBrk="0" hangingPunct="1">
              <a:lnSpc>
                <a:spcPct val="101000"/>
              </a:lnSpc>
              <a:spcBef>
                <a:spcPts val="0"/>
              </a:spcBef>
              <a:spcAft>
                <a:spcPts val="1400"/>
              </a:spcAft>
              <a:buClr>
                <a:schemeClr val="tx2"/>
              </a:buClr>
              <a:buSzPct val="90000"/>
              <a:buFont typeface="Wingdings 2" panose="05020102010507070707" pitchFamily="18" charset="2"/>
              <a:buNone/>
              <a:tabLst/>
              <a:defRPr sz="1600" b="1"/>
            </a:lvl1pPr>
          </a:lstStyle>
          <a:p>
            <a:r>
              <a:rPr lang="da-DK"/>
              <a:t>Klik på denne pladsholder og indsæt ikon via </a:t>
            </a:r>
            <a:r>
              <a:rPr lang="da-DK" err="1"/>
              <a:t>Skyfish</a:t>
            </a:r>
            <a:endParaRPr lang="da-DK"/>
          </a:p>
        </p:txBody>
      </p:sp>
      <p:sp>
        <p:nvSpPr>
          <p:cNvPr id="2" name="Title 1"/>
          <p:cNvSpPr>
            <a:spLocks noGrp="1"/>
          </p:cNvSpPr>
          <p:nvPr>
            <p:ph type="ctrTitle"/>
          </p:nvPr>
        </p:nvSpPr>
        <p:spPr>
          <a:xfrm>
            <a:off x="6234547" y="1883747"/>
            <a:ext cx="4823135" cy="659365"/>
          </a:xfrm>
        </p:spPr>
        <p:txBody>
          <a:bodyPr anchor="b"/>
          <a:lstStyle>
            <a:lvl1pPr algn="l">
              <a:defRPr sz="2400">
                <a:solidFill>
                  <a:schemeClr val="tx2"/>
                </a:solidFill>
              </a:defRPr>
            </a:lvl1pPr>
          </a:lstStyle>
          <a:p>
            <a:r>
              <a:rPr lang="da-DK"/>
              <a:t>Klik for at redigere i master</a:t>
            </a:r>
          </a:p>
        </p:txBody>
      </p:sp>
      <p:sp>
        <p:nvSpPr>
          <p:cNvPr id="3" name="Subtitle 2"/>
          <p:cNvSpPr>
            <a:spLocks noGrp="1"/>
          </p:cNvSpPr>
          <p:nvPr>
            <p:ph type="subTitle" idx="1"/>
          </p:nvPr>
        </p:nvSpPr>
        <p:spPr>
          <a:xfrm>
            <a:off x="6234547" y="2735078"/>
            <a:ext cx="3666303" cy="3665721"/>
          </a:xfrm>
        </p:spPr>
        <p:txBody>
          <a:bodyPr/>
          <a:lstStyle>
            <a:lvl1pPr marL="0" indent="0" algn="l">
              <a:spcBef>
                <a:spcPts val="0"/>
              </a:spcBef>
              <a:buFont typeface="Arial" panose="020B0604020202020204" pitchFamily="34" charset="0"/>
              <a:buChar char="​"/>
              <a:defRPr sz="1600">
                <a:solidFill>
                  <a:schemeClr val="tx2"/>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da-DK"/>
              <a:t>Klik for at redigere undertiteltypografien i masteren</a:t>
            </a:r>
          </a:p>
        </p:txBody>
      </p:sp>
      <p:sp>
        <p:nvSpPr>
          <p:cNvPr id="15" name="Slide Number Placeholder 5" hidden="1"/>
          <p:cNvSpPr txBox="1">
            <a:spLocks/>
          </p:cNvSpPr>
          <p:nvPr userDrawn="1"/>
        </p:nvSpPr>
        <p:spPr>
          <a:xfrm>
            <a:off x="0" y="6912000"/>
            <a:ext cx="0" cy="0"/>
          </a:xfrm>
          <a:prstGeom prst="rect">
            <a:avLst/>
          </a:prstGeom>
        </p:spPr>
        <p:txBody>
          <a:bodyPr vert="horz" lIns="0" tIns="0" rIns="0" bIns="0" rtlCol="0" anchor="b" anchorCtr="0"/>
          <a:lstStyle>
            <a:defPPr>
              <a:defRPr lang="en-US"/>
            </a:defPPr>
            <a:lvl1pPr marL="0" algn="r" defTabSz="914400" rtl="0" eaLnBrk="1" latinLnBrk="0" hangingPunct="1">
              <a:defRPr sz="100" b="1"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‹nr.›</a:t>
            </a:fld>
            <a:endParaRPr lang="da-DK"/>
          </a:p>
        </p:txBody>
      </p:sp>
      <p:sp>
        <p:nvSpPr>
          <p:cNvPr id="17" name="Footer Placeholder 4" hidden="1"/>
          <p:cNvSpPr>
            <a:spLocks noGrp="1"/>
          </p:cNvSpPr>
          <p:nvPr>
            <p:ph type="ftr" sz="quarter" idx="3"/>
          </p:nvPr>
        </p:nvSpPr>
        <p:spPr>
          <a:xfrm>
            <a:off x="0" y="7064400"/>
            <a:ext cx="0" cy="0"/>
          </a:xfrm>
          <a:prstGeom prst="rect">
            <a:avLst/>
          </a:prstGeom>
        </p:spPr>
        <p:txBody>
          <a:bodyPr vert="horz" lIns="0" tIns="0" rIns="0" bIns="0" rtlCol="0" anchor="b" anchorCtr="0"/>
          <a:lstStyle>
            <a:lvl1pPr algn="ctr">
              <a:defRPr sz="100">
                <a:noFill/>
              </a:defRPr>
            </a:lvl1pPr>
          </a:lstStyle>
          <a:p>
            <a:endParaRPr lang="da-DK"/>
          </a:p>
        </p:txBody>
      </p:sp>
      <p:pic>
        <p:nvPicPr>
          <p:cNvPr id="25" name="Logo nav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9164" y="398179"/>
            <a:ext cx="1051200" cy="1485568"/>
          </a:xfrm>
          <a:prstGeom prst="rect">
            <a:avLst/>
          </a:prstGeom>
        </p:spPr>
      </p:pic>
      <p:sp>
        <p:nvSpPr>
          <p:cNvPr id="16" name="Pladsholder til billede 15">
            <a:extLst>
              <a:ext uri="{FF2B5EF4-FFF2-40B4-BE49-F238E27FC236}">
                <a16:creationId xmlns:a16="http://schemas.microsoft.com/office/drawing/2014/main" id="{E03B48C5-41C6-5124-E4FF-0CD0726A54B9}"/>
              </a:ext>
            </a:extLst>
          </p:cNvPr>
          <p:cNvSpPr>
            <a:spLocks noGrp="1"/>
          </p:cNvSpPr>
          <p:nvPr>
            <p:ph type="pic" sz="quarter" idx="11" hasCustomPrompt="1"/>
          </p:nvPr>
        </p:nvSpPr>
        <p:spPr>
          <a:xfrm>
            <a:off x="10304463" y="4876800"/>
            <a:ext cx="1524000" cy="1524000"/>
          </a:xfrm>
        </p:spPr>
        <p:txBody>
          <a:bodyPr/>
          <a:lstStyle>
            <a:lvl1pPr marL="0" indent="0">
              <a:buNone/>
              <a:defRPr sz="1200" b="1"/>
            </a:lvl1pPr>
          </a:lstStyle>
          <a:p>
            <a:r>
              <a:rPr lang="da-DK"/>
              <a:t>Klik på denne pladsholder og indsæt ikon via </a:t>
            </a:r>
            <a:r>
              <a:rPr lang="da-DK" err="1"/>
              <a:t>Skyfish</a:t>
            </a:r>
            <a:endParaRPr lang="da-DK"/>
          </a:p>
        </p:txBody>
      </p:sp>
      <p:sp>
        <p:nvSpPr>
          <p:cNvPr id="4" name="TextBox 22">
            <a:extLst>
              <a:ext uri="{FF2B5EF4-FFF2-40B4-BE49-F238E27FC236}">
                <a16:creationId xmlns:a16="http://schemas.microsoft.com/office/drawing/2014/main" id="{3AAF3FF5-B4AB-1E53-34E3-50D347E67957}"/>
              </a:ext>
            </a:extLst>
          </p:cNvPr>
          <p:cNvSpPr txBox="1"/>
          <p:nvPr userDrawn="1"/>
        </p:nvSpPr>
        <p:spPr>
          <a:xfrm>
            <a:off x="-1" y="-300028"/>
            <a:ext cx="11880000" cy="184666"/>
          </a:xfrm>
          <a:prstGeom prst="rect">
            <a:avLst/>
          </a:prstGeom>
          <a:noFill/>
        </p:spPr>
        <p:txBody>
          <a:bodyPr wrap="square" lIns="0" tIns="0" rIns="0" bIns="0" rtlCol="0">
            <a:spAutoFit/>
          </a:bodyPr>
          <a:lstStyle/>
          <a:p>
            <a:r>
              <a:rPr lang="da-DK" sz="1200" b="1"/>
              <a:t>Bemærk</a:t>
            </a:r>
            <a:r>
              <a:rPr lang="da-DK" sz="1200"/>
              <a:t>: På denne side kan billedet og ikon udskiftes. </a:t>
            </a:r>
          </a:p>
        </p:txBody>
      </p:sp>
    </p:spTree>
    <p:extLst>
      <p:ext uri="{BB962C8B-B14F-4D97-AF65-F5344CB8AC3E}">
        <p14:creationId xmlns:p14="http://schemas.microsoft.com/office/powerpoint/2010/main" val="4117589554"/>
      </p:ext>
    </p:extLst>
  </p:cSld>
  <p:clrMapOvr>
    <a:masterClrMapping/>
  </p:clrMapOvr>
  <p:extLst>
    <p:ext uri="{DCECCB84-F9BA-43D5-87BE-67443E8EF086}">
      <p15:sldGuideLst xmlns:p15="http://schemas.microsoft.com/office/powerpoint/2012/main">
        <p15:guide id="1" orient="horz" pos="3487">
          <p15:clr>
            <a:srgbClr val="000000"/>
          </p15:clr>
        </p15:guide>
        <p15:guide id="2" orient="horz" pos="1809">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kst 3 infobokse">
    <p:bg>
      <p:bgPr>
        <a:solidFill>
          <a:schemeClr val="bg1"/>
        </a:solidFill>
        <a:effectLst/>
      </p:bgPr>
    </p:bg>
    <p:spTree>
      <p:nvGrpSpPr>
        <p:cNvPr id="1" name=""/>
        <p:cNvGrpSpPr/>
        <p:nvPr/>
      </p:nvGrpSpPr>
      <p:grpSpPr>
        <a:xfrm>
          <a:off x="0" y="0"/>
          <a:ext cx="0" cy="0"/>
          <a:chOff x="0" y="0"/>
          <a:chExt cx="0" cy="0"/>
        </a:xfrm>
      </p:grpSpPr>
      <p:sp>
        <p:nvSpPr>
          <p:cNvPr id="15" name="Slide Number Placeholder 5" hidden="1"/>
          <p:cNvSpPr txBox="1">
            <a:spLocks/>
          </p:cNvSpPr>
          <p:nvPr userDrawn="1"/>
        </p:nvSpPr>
        <p:spPr>
          <a:xfrm>
            <a:off x="0" y="6912000"/>
            <a:ext cx="0" cy="0"/>
          </a:xfrm>
          <a:prstGeom prst="rect">
            <a:avLst/>
          </a:prstGeom>
        </p:spPr>
        <p:txBody>
          <a:bodyPr vert="horz" lIns="0" tIns="0" rIns="0" bIns="0" rtlCol="0" anchor="b" anchorCtr="0"/>
          <a:lstStyle>
            <a:defPPr>
              <a:defRPr lang="en-US"/>
            </a:defPPr>
            <a:lvl1pPr marL="0" algn="r" defTabSz="914400" rtl="0" eaLnBrk="1" latinLnBrk="0" hangingPunct="1">
              <a:defRPr sz="100" b="1"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‹nr.›</a:t>
            </a:fld>
            <a:endParaRPr lang="da-DK"/>
          </a:p>
        </p:txBody>
      </p:sp>
      <p:sp>
        <p:nvSpPr>
          <p:cNvPr id="17" name="Footer Placeholder 4" hidden="1"/>
          <p:cNvSpPr>
            <a:spLocks noGrp="1"/>
          </p:cNvSpPr>
          <p:nvPr>
            <p:ph type="ftr" sz="quarter" idx="3"/>
          </p:nvPr>
        </p:nvSpPr>
        <p:spPr>
          <a:xfrm>
            <a:off x="0" y="7064400"/>
            <a:ext cx="0" cy="0"/>
          </a:xfrm>
          <a:prstGeom prst="rect">
            <a:avLst/>
          </a:prstGeom>
        </p:spPr>
        <p:txBody>
          <a:bodyPr vert="horz" lIns="0" tIns="0" rIns="0" bIns="0" rtlCol="0" anchor="b" anchorCtr="0"/>
          <a:lstStyle>
            <a:lvl1pPr algn="ctr">
              <a:defRPr sz="100">
                <a:noFill/>
              </a:defRPr>
            </a:lvl1pPr>
          </a:lstStyle>
          <a:p>
            <a:endParaRPr lang="da-DK"/>
          </a:p>
        </p:txBody>
      </p:sp>
      <p:pic>
        <p:nvPicPr>
          <p:cNvPr id="25" name="Logo nav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9164" y="398179"/>
            <a:ext cx="1051200" cy="1485568"/>
          </a:xfrm>
          <a:prstGeom prst="rect">
            <a:avLst/>
          </a:prstGeom>
        </p:spPr>
      </p:pic>
      <p:sp>
        <p:nvSpPr>
          <p:cNvPr id="9" name="Pladsholder til tekst 4">
            <a:extLst>
              <a:ext uri="{FF2B5EF4-FFF2-40B4-BE49-F238E27FC236}">
                <a16:creationId xmlns:a16="http://schemas.microsoft.com/office/drawing/2014/main" id="{D9816582-6400-B070-017C-850AD5B4E697}"/>
              </a:ext>
            </a:extLst>
          </p:cNvPr>
          <p:cNvSpPr>
            <a:spLocks noGrp="1"/>
          </p:cNvSpPr>
          <p:nvPr>
            <p:ph type="body" sz="quarter" idx="10"/>
          </p:nvPr>
        </p:nvSpPr>
        <p:spPr>
          <a:xfrm>
            <a:off x="426058" y="1392072"/>
            <a:ext cx="7501956" cy="133748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a-DK"/>
              <a:t>Klik for at redigere teksttypografierne i masteren</a:t>
            </a:r>
          </a:p>
        </p:txBody>
      </p:sp>
      <p:sp>
        <p:nvSpPr>
          <p:cNvPr id="14" name="Pladsholder til tekst 13">
            <a:extLst>
              <a:ext uri="{FF2B5EF4-FFF2-40B4-BE49-F238E27FC236}">
                <a16:creationId xmlns:a16="http://schemas.microsoft.com/office/drawing/2014/main" id="{BB69C814-C83E-F4EA-4786-EDF3A30358B6}"/>
              </a:ext>
            </a:extLst>
          </p:cNvPr>
          <p:cNvSpPr>
            <a:spLocks noGrp="1"/>
          </p:cNvSpPr>
          <p:nvPr>
            <p:ph type="body" sz="quarter" idx="12" hasCustomPrompt="1"/>
          </p:nvPr>
        </p:nvSpPr>
        <p:spPr>
          <a:xfrm flipH="1">
            <a:off x="426056" y="2921204"/>
            <a:ext cx="3538618" cy="3538617"/>
          </a:xfrm>
          <a:custGeom>
            <a:avLst/>
            <a:gdLst>
              <a:gd name="connsiteX0" fmla="*/ 3780001 w 3780001"/>
              <a:gd name="connsiteY0" fmla="*/ 0 h 3780000"/>
              <a:gd name="connsiteX1" fmla="*/ 0 w 3780001"/>
              <a:gd name="connsiteY1" fmla="*/ 0 h 3780000"/>
              <a:gd name="connsiteX2" fmla="*/ 0 w 3780001"/>
              <a:gd name="connsiteY2" fmla="*/ 3317751 h 3780000"/>
              <a:gd name="connsiteX3" fmla="*/ 462249 w 3780001"/>
              <a:gd name="connsiteY3" fmla="*/ 3780000 h 3780000"/>
              <a:gd name="connsiteX4" fmla="*/ 3780001 w 3780001"/>
              <a:gd name="connsiteY4" fmla="*/ 3780000 h 37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001" h="3780000">
                <a:moveTo>
                  <a:pt x="3780001" y="0"/>
                </a:moveTo>
                <a:lnTo>
                  <a:pt x="0" y="0"/>
                </a:lnTo>
                <a:lnTo>
                  <a:pt x="0" y="3317751"/>
                </a:lnTo>
                <a:lnTo>
                  <a:pt x="462249" y="3780000"/>
                </a:lnTo>
                <a:lnTo>
                  <a:pt x="3780001" y="3780000"/>
                </a:lnTo>
                <a:close/>
              </a:path>
            </a:pathLst>
          </a:custGeom>
          <a:solidFill>
            <a:schemeClr val="accent1"/>
          </a:solidFill>
        </p:spPr>
        <p:txBody>
          <a:bodyPr wrap="square" lIns="180000" tIns="180000" rIns="180000" bIns="180000">
            <a:noAutofit/>
          </a:bodyPr>
          <a:lstStyle>
            <a:lvl1pPr marL="0" indent="0">
              <a:buNone/>
              <a:defRPr>
                <a:solidFill>
                  <a:schemeClr val="bg1"/>
                </a:solidFill>
              </a:defRPr>
            </a:lvl1pPr>
            <a:lvl2pPr marL="216000" indent="0">
              <a:buNone/>
              <a:defRPr/>
            </a:lvl2pPr>
            <a:lvl3pPr marL="432000" indent="0">
              <a:buNone/>
              <a:defRPr/>
            </a:lvl3pPr>
            <a:lvl4pPr marL="648000" indent="0">
              <a:buNone/>
              <a:defRPr/>
            </a:lvl4pPr>
            <a:lvl5pPr marL="864000" indent="0">
              <a:buNone/>
              <a:defRPr/>
            </a:lvl5pPr>
          </a:lstStyle>
          <a:p>
            <a:pPr lvl="0"/>
            <a:r>
              <a:rPr lang="da-DK"/>
              <a:t>Indsæt fremhævet tekst</a:t>
            </a:r>
          </a:p>
        </p:txBody>
      </p:sp>
      <p:sp>
        <p:nvSpPr>
          <p:cNvPr id="19" name="Pladsholder til tekst 18">
            <a:extLst>
              <a:ext uri="{FF2B5EF4-FFF2-40B4-BE49-F238E27FC236}">
                <a16:creationId xmlns:a16="http://schemas.microsoft.com/office/drawing/2014/main" id="{367B603E-105F-944B-B54B-D1B390E56576}"/>
              </a:ext>
            </a:extLst>
          </p:cNvPr>
          <p:cNvSpPr>
            <a:spLocks noGrp="1"/>
          </p:cNvSpPr>
          <p:nvPr>
            <p:ph type="body" sz="quarter" idx="13" hasCustomPrompt="1"/>
          </p:nvPr>
        </p:nvSpPr>
        <p:spPr>
          <a:xfrm flipH="1">
            <a:off x="8266695" y="2921204"/>
            <a:ext cx="3538618" cy="3538617"/>
          </a:xfrm>
          <a:custGeom>
            <a:avLst/>
            <a:gdLst>
              <a:gd name="connsiteX0" fmla="*/ 3780001 w 3780001"/>
              <a:gd name="connsiteY0" fmla="*/ 0 h 3780000"/>
              <a:gd name="connsiteX1" fmla="*/ 0 w 3780001"/>
              <a:gd name="connsiteY1" fmla="*/ 0 h 3780000"/>
              <a:gd name="connsiteX2" fmla="*/ 0 w 3780001"/>
              <a:gd name="connsiteY2" fmla="*/ 3317751 h 3780000"/>
              <a:gd name="connsiteX3" fmla="*/ 462249 w 3780001"/>
              <a:gd name="connsiteY3" fmla="*/ 3780000 h 3780000"/>
              <a:gd name="connsiteX4" fmla="*/ 3780001 w 3780001"/>
              <a:gd name="connsiteY4" fmla="*/ 3780000 h 37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001" h="3780000">
                <a:moveTo>
                  <a:pt x="3780001" y="0"/>
                </a:moveTo>
                <a:lnTo>
                  <a:pt x="0" y="0"/>
                </a:lnTo>
                <a:lnTo>
                  <a:pt x="0" y="3317751"/>
                </a:lnTo>
                <a:lnTo>
                  <a:pt x="462249" y="3780000"/>
                </a:lnTo>
                <a:lnTo>
                  <a:pt x="3780001" y="3780000"/>
                </a:lnTo>
                <a:close/>
              </a:path>
            </a:pathLst>
          </a:custGeom>
          <a:solidFill>
            <a:schemeClr val="accent1"/>
          </a:solidFill>
        </p:spPr>
        <p:txBody>
          <a:bodyPr wrap="square" lIns="180000" tIns="180000" rIns="180000" bIns="180000">
            <a:noAutofit/>
          </a:bodyPr>
          <a:lstStyle>
            <a:lvl1pPr marL="0" indent="0">
              <a:buNone/>
              <a:defRPr>
                <a:solidFill>
                  <a:schemeClr val="bg1"/>
                </a:solidFill>
              </a:defRPr>
            </a:lvl1pPr>
            <a:lvl2pPr marL="216000" indent="0">
              <a:buNone/>
              <a:defRPr/>
            </a:lvl2pPr>
            <a:lvl3pPr marL="432000" indent="0">
              <a:buNone/>
              <a:defRPr/>
            </a:lvl3pPr>
            <a:lvl4pPr marL="648000" indent="0">
              <a:buNone/>
              <a:defRPr/>
            </a:lvl4pPr>
            <a:lvl5pPr marL="864000" indent="0">
              <a:buNone/>
              <a:defRPr/>
            </a:lvl5pPr>
          </a:lstStyle>
          <a:p>
            <a:pPr lvl="0"/>
            <a:r>
              <a:rPr lang="da-DK"/>
              <a:t>Indsæt fremhævet tekst</a:t>
            </a:r>
          </a:p>
        </p:txBody>
      </p:sp>
      <p:sp>
        <p:nvSpPr>
          <p:cNvPr id="20" name="Pladsholder til tekst 19">
            <a:extLst>
              <a:ext uri="{FF2B5EF4-FFF2-40B4-BE49-F238E27FC236}">
                <a16:creationId xmlns:a16="http://schemas.microsoft.com/office/drawing/2014/main" id="{2FD68C50-E18F-123A-106B-66B5DC09CDAA}"/>
              </a:ext>
            </a:extLst>
          </p:cNvPr>
          <p:cNvSpPr>
            <a:spLocks noGrp="1"/>
          </p:cNvSpPr>
          <p:nvPr>
            <p:ph type="body" sz="quarter" idx="14" hasCustomPrompt="1"/>
          </p:nvPr>
        </p:nvSpPr>
        <p:spPr>
          <a:xfrm flipH="1">
            <a:off x="4349787" y="2921204"/>
            <a:ext cx="3538618" cy="3538617"/>
          </a:xfrm>
          <a:custGeom>
            <a:avLst/>
            <a:gdLst>
              <a:gd name="connsiteX0" fmla="*/ 3780001 w 3780001"/>
              <a:gd name="connsiteY0" fmla="*/ 0 h 3780000"/>
              <a:gd name="connsiteX1" fmla="*/ 0 w 3780001"/>
              <a:gd name="connsiteY1" fmla="*/ 0 h 3780000"/>
              <a:gd name="connsiteX2" fmla="*/ 0 w 3780001"/>
              <a:gd name="connsiteY2" fmla="*/ 3317751 h 3780000"/>
              <a:gd name="connsiteX3" fmla="*/ 462249 w 3780001"/>
              <a:gd name="connsiteY3" fmla="*/ 3780000 h 3780000"/>
              <a:gd name="connsiteX4" fmla="*/ 3780001 w 3780001"/>
              <a:gd name="connsiteY4" fmla="*/ 3780000 h 37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001" h="3780000">
                <a:moveTo>
                  <a:pt x="3780001" y="0"/>
                </a:moveTo>
                <a:lnTo>
                  <a:pt x="0" y="0"/>
                </a:lnTo>
                <a:lnTo>
                  <a:pt x="0" y="3317751"/>
                </a:lnTo>
                <a:lnTo>
                  <a:pt x="462249" y="3780000"/>
                </a:lnTo>
                <a:lnTo>
                  <a:pt x="3780001" y="3780000"/>
                </a:lnTo>
                <a:close/>
              </a:path>
            </a:pathLst>
          </a:custGeom>
          <a:solidFill>
            <a:schemeClr val="accent1"/>
          </a:solidFill>
        </p:spPr>
        <p:txBody>
          <a:bodyPr wrap="square" lIns="180000" tIns="180000" rIns="180000" bIns="180000">
            <a:noAutofit/>
          </a:bodyPr>
          <a:lstStyle>
            <a:lvl1pPr marL="0" indent="0">
              <a:buNone/>
              <a:defRPr>
                <a:solidFill>
                  <a:schemeClr val="bg1"/>
                </a:solidFill>
              </a:defRPr>
            </a:lvl1pPr>
            <a:lvl2pPr marL="216000" indent="0">
              <a:buNone/>
              <a:defRPr/>
            </a:lvl2pPr>
            <a:lvl3pPr marL="432000" indent="0">
              <a:buNone/>
              <a:defRPr/>
            </a:lvl3pPr>
            <a:lvl4pPr marL="648000" indent="0">
              <a:buNone/>
              <a:defRPr/>
            </a:lvl4pPr>
            <a:lvl5pPr marL="864000" indent="0">
              <a:buNone/>
              <a:defRPr/>
            </a:lvl5pPr>
          </a:lstStyle>
          <a:p>
            <a:pPr lvl="0"/>
            <a:r>
              <a:rPr lang="da-DK"/>
              <a:t>Indsæt fremhævet tekst</a:t>
            </a:r>
          </a:p>
        </p:txBody>
      </p:sp>
      <p:sp>
        <p:nvSpPr>
          <p:cNvPr id="21" name="Title 1">
            <a:extLst>
              <a:ext uri="{FF2B5EF4-FFF2-40B4-BE49-F238E27FC236}">
                <a16:creationId xmlns:a16="http://schemas.microsoft.com/office/drawing/2014/main" id="{832A49A1-3511-8CEF-4562-6CEA1DB1B540}"/>
              </a:ext>
            </a:extLst>
          </p:cNvPr>
          <p:cNvSpPr>
            <a:spLocks noGrp="1"/>
          </p:cNvSpPr>
          <p:nvPr>
            <p:ph type="ctrTitle"/>
          </p:nvPr>
        </p:nvSpPr>
        <p:spPr>
          <a:xfrm>
            <a:off x="426056" y="599331"/>
            <a:ext cx="8283994" cy="548026"/>
          </a:xfrm>
        </p:spPr>
        <p:txBody>
          <a:bodyPr anchor="b"/>
          <a:lstStyle>
            <a:lvl1pPr algn="l">
              <a:defRPr sz="3200">
                <a:solidFill>
                  <a:schemeClr val="tx2"/>
                </a:solidFill>
              </a:defRPr>
            </a:lvl1pPr>
          </a:lstStyle>
          <a:p>
            <a:r>
              <a:rPr lang="da-DK"/>
              <a:t>Klik for at redigere i master</a:t>
            </a:r>
          </a:p>
        </p:txBody>
      </p:sp>
    </p:spTree>
    <p:extLst>
      <p:ext uri="{BB962C8B-B14F-4D97-AF65-F5344CB8AC3E}">
        <p14:creationId xmlns:p14="http://schemas.microsoft.com/office/powerpoint/2010/main" val="3278477161"/>
      </p:ext>
    </p:extLst>
  </p:cSld>
  <p:clrMapOvr>
    <a:masterClrMapping/>
  </p:clrMapOvr>
  <p:extLst>
    <p:ext uri="{DCECCB84-F9BA-43D5-87BE-67443E8EF086}">
      <p15:sldGuideLst xmlns:p15="http://schemas.microsoft.com/office/powerpoint/2012/main">
        <p15:guide id="1" orient="horz" pos="3487">
          <p15:clr>
            <a:srgbClr val="000000"/>
          </p15:clr>
        </p15:guide>
        <p15:guide id="2" orient="horz" pos="1809">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indhold og faktaboks">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10" name="Content Placeholder 2"/>
          <p:cNvSpPr>
            <a:spLocks noGrp="1"/>
          </p:cNvSpPr>
          <p:nvPr>
            <p:ph idx="1"/>
          </p:nvPr>
        </p:nvSpPr>
        <p:spPr>
          <a:xfrm>
            <a:off x="1540801" y="1989056"/>
            <a:ext cx="7776000" cy="4112944"/>
          </a:xfrm>
        </p:spPr>
        <p:txBody>
          <a:body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Faktaboks 3"/>
          <p:cNvSpPr>
            <a:spLocks noGrp="1"/>
          </p:cNvSpPr>
          <p:nvPr>
            <p:ph type="body" sz="quarter" idx="13"/>
          </p:nvPr>
        </p:nvSpPr>
        <p:spPr>
          <a:xfrm>
            <a:off x="9532800" y="2872800"/>
            <a:ext cx="2448000" cy="2451102"/>
          </a:xfrm>
          <a:custGeom>
            <a:avLst/>
            <a:gdLst>
              <a:gd name="connsiteX0" fmla="*/ 0 w 2448000"/>
              <a:gd name="connsiteY0" fmla="*/ 0 h 2451102"/>
              <a:gd name="connsiteX1" fmla="*/ 222403 w 2448000"/>
              <a:gd name="connsiteY1" fmla="*/ 0 h 2451102"/>
              <a:gd name="connsiteX2" fmla="*/ 430910 w 2448000"/>
              <a:gd name="connsiteY2" fmla="*/ 0 h 2451102"/>
              <a:gd name="connsiteX3" fmla="*/ 625970 w 2448000"/>
              <a:gd name="connsiteY3" fmla="*/ 0 h 2451102"/>
              <a:gd name="connsiteX4" fmla="*/ 808032 w 2448000"/>
              <a:gd name="connsiteY4" fmla="*/ 0 h 2451102"/>
              <a:gd name="connsiteX5" fmla="*/ 977542 w 2448000"/>
              <a:gd name="connsiteY5" fmla="*/ 0 h 2451102"/>
              <a:gd name="connsiteX6" fmla="*/ 1134950 w 2448000"/>
              <a:gd name="connsiteY6" fmla="*/ 0 h 2451102"/>
              <a:gd name="connsiteX7" fmla="*/ 1280703 w 2448000"/>
              <a:gd name="connsiteY7" fmla="*/ 0 h 2451102"/>
              <a:gd name="connsiteX8" fmla="*/ 1415250 w 2448000"/>
              <a:gd name="connsiteY8" fmla="*/ 0 h 2451102"/>
              <a:gd name="connsiteX9" fmla="*/ 1539040 w 2448000"/>
              <a:gd name="connsiteY9" fmla="*/ 0 h 2451102"/>
              <a:gd name="connsiteX10" fmla="*/ 1652520 w 2448000"/>
              <a:gd name="connsiteY10" fmla="*/ 0 h 2451102"/>
              <a:gd name="connsiteX11" fmla="*/ 1756138 w 2448000"/>
              <a:gd name="connsiteY11" fmla="*/ 0 h 2451102"/>
              <a:gd name="connsiteX12" fmla="*/ 1850344 w 2448000"/>
              <a:gd name="connsiteY12" fmla="*/ 0 h 2451102"/>
              <a:gd name="connsiteX13" fmla="*/ 1935585 w 2448000"/>
              <a:gd name="connsiteY13" fmla="*/ 0 h 2451102"/>
              <a:gd name="connsiteX14" fmla="*/ 2012309 w 2448000"/>
              <a:gd name="connsiteY14" fmla="*/ 0 h 2451102"/>
              <a:gd name="connsiteX15" fmla="*/ 2080965 w 2448000"/>
              <a:gd name="connsiteY15" fmla="*/ 0 h 2451102"/>
              <a:gd name="connsiteX16" fmla="*/ 2142000 w 2448000"/>
              <a:gd name="connsiteY16" fmla="*/ 0 h 2451102"/>
              <a:gd name="connsiteX17" fmla="*/ 2243004 w 2448000"/>
              <a:gd name="connsiteY17" fmla="*/ 0 h 2451102"/>
              <a:gd name="connsiteX18" fmla="*/ 2318906 w 2448000"/>
              <a:gd name="connsiteY18" fmla="*/ 0 h 2451102"/>
              <a:gd name="connsiteX19" fmla="*/ 2373293 w 2448000"/>
              <a:gd name="connsiteY19" fmla="*/ 0 h 2451102"/>
              <a:gd name="connsiteX20" fmla="*/ 2409750 w 2448000"/>
              <a:gd name="connsiteY20" fmla="*/ 0 h 2451102"/>
              <a:gd name="connsiteX21" fmla="*/ 2431864 w 2448000"/>
              <a:gd name="connsiteY21" fmla="*/ 0 h 2451102"/>
              <a:gd name="connsiteX22" fmla="*/ 2443219 w 2448000"/>
              <a:gd name="connsiteY22" fmla="*/ 0 h 2451102"/>
              <a:gd name="connsiteX23" fmla="*/ 2448000 w 2448000"/>
              <a:gd name="connsiteY23" fmla="*/ 0 h 2451102"/>
              <a:gd name="connsiteX24" fmla="*/ 2448000 w 2448000"/>
              <a:gd name="connsiteY24" fmla="*/ 192936 h 2451102"/>
              <a:gd name="connsiteX25" fmla="*/ 2448000 w 2448000"/>
              <a:gd name="connsiteY25" fmla="*/ 373817 h 2451102"/>
              <a:gd name="connsiteX26" fmla="*/ 2448000 w 2448000"/>
              <a:gd name="connsiteY26" fmla="*/ 543032 h 2451102"/>
              <a:gd name="connsiteX27" fmla="*/ 2448000 w 2448000"/>
              <a:gd name="connsiteY27" fmla="*/ 700971 h 2451102"/>
              <a:gd name="connsiteX28" fmla="*/ 2448000 w 2448000"/>
              <a:gd name="connsiteY28" fmla="*/ 848022 h 2451102"/>
              <a:gd name="connsiteX29" fmla="*/ 2448000 w 2448000"/>
              <a:gd name="connsiteY29" fmla="*/ 984574 h 2451102"/>
              <a:gd name="connsiteX30" fmla="*/ 2448000 w 2448000"/>
              <a:gd name="connsiteY30" fmla="*/ 1111016 h 2451102"/>
              <a:gd name="connsiteX31" fmla="*/ 2448000 w 2448000"/>
              <a:gd name="connsiteY31" fmla="*/ 1227737 h 2451102"/>
              <a:gd name="connsiteX32" fmla="*/ 2448000 w 2448000"/>
              <a:gd name="connsiteY32" fmla="*/ 1335125 h 2451102"/>
              <a:gd name="connsiteX33" fmla="*/ 2448000 w 2448000"/>
              <a:gd name="connsiteY33" fmla="*/ 1433569 h 2451102"/>
              <a:gd name="connsiteX34" fmla="*/ 2448000 w 2448000"/>
              <a:gd name="connsiteY34" fmla="*/ 1523459 h 2451102"/>
              <a:gd name="connsiteX35" fmla="*/ 2448000 w 2448000"/>
              <a:gd name="connsiteY35" fmla="*/ 1605183 h 2451102"/>
              <a:gd name="connsiteX36" fmla="*/ 2448000 w 2448000"/>
              <a:gd name="connsiteY36" fmla="*/ 1679129 h 2451102"/>
              <a:gd name="connsiteX37" fmla="*/ 2448000 w 2448000"/>
              <a:gd name="connsiteY37" fmla="*/ 1745688 h 2451102"/>
              <a:gd name="connsiteX38" fmla="*/ 2448000 w 2448000"/>
              <a:gd name="connsiteY38" fmla="*/ 1858196 h 2451102"/>
              <a:gd name="connsiteX39" fmla="*/ 2448000 w 2448000"/>
              <a:gd name="connsiteY39" fmla="*/ 1945817 h 2451102"/>
              <a:gd name="connsiteX40" fmla="*/ 2448000 w 2448000"/>
              <a:gd name="connsiteY40" fmla="*/ 2011663 h 2451102"/>
              <a:gd name="connsiteX41" fmla="*/ 2448000 w 2448000"/>
              <a:gd name="connsiteY41" fmla="*/ 2058844 h 2451102"/>
              <a:gd name="connsiteX42" fmla="*/ 2448000 w 2448000"/>
              <a:gd name="connsiteY42" fmla="*/ 2090471 h 2451102"/>
              <a:gd name="connsiteX43" fmla="*/ 2448000 w 2448000"/>
              <a:gd name="connsiteY43" fmla="*/ 2109654 h 2451102"/>
              <a:gd name="connsiteX44" fmla="*/ 2448000 w 2448000"/>
              <a:gd name="connsiteY44" fmla="*/ 2119505 h 2451102"/>
              <a:gd name="connsiteX45" fmla="*/ 2448000 w 2448000"/>
              <a:gd name="connsiteY45" fmla="*/ 2123653 h 2451102"/>
              <a:gd name="connsiteX46" fmla="*/ 2124140 w 2448000"/>
              <a:gd name="connsiteY46" fmla="*/ 2451102 h 2451102"/>
              <a:gd name="connsiteX47" fmla="*/ 0 w 2448000"/>
              <a:gd name="connsiteY47" fmla="*/ 2451102 h 24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48000" h="2451102">
                <a:moveTo>
                  <a:pt x="0" y="0"/>
                </a:moveTo>
                <a:lnTo>
                  <a:pt x="222403" y="0"/>
                </a:lnTo>
                <a:lnTo>
                  <a:pt x="430910" y="0"/>
                </a:lnTo>
                <a:lnTo>
                  <a:pt x="625970" y="0"/>
                </a:lnTo>
                <a:lnTo>
                  <a:pt x="808032" y="0"/>
                </a:lnTo>
                <a:lnTo>
                  <a:pt x="977542" y="0"/>
                </a:lnTo>
                <a:lnTo>
                  <a:pt x="1134950" y="0"/>
                </a:lnTo>
                <a:lnTo>
                  <a:pt x="1280703" y="0"/>
                </a:lnTo>
                <a:lnTo>
                  <a:pt x="1415250" y="0"/>
                </a:lnTo>
                <a:lnTo>
                  <a:pt x="1539040" y="0"/>
                </a:lnTo>
                <a:lnTo>
                  <a:pt x="1652520" y="0"/>
                </a:lnTo>
                <a:lnTo>
                  <a:pt x="1756138" y="0"/>
                </a:lnTo>
                <a:lnTo>
                  <a:pt x="1850344" y="0"/>
                </a:lnTo>
                <a:lnTo>
                  <a:pt x="1935585" y="0"/>
                </a:lnTo>
                <a:lnTo>
                  <a:pt x="2012309" y="0"/>
                </a:lnTo>
                <a:lnTo>
                  <a:pt x="2080965" y="0"/>
                </a:lnTo>
                <a:lnTo>
                  <a:pt x="2142000" y="0"/>
                </a:lnTo>
                <a:lnTo>
                  <a:pt x="2243004" y="0"/>
                </a:lnTo>
                <a:lnTo>
                  <a:pt x="2318906" y="0"/>
                </a:lnTo>
                <a:lnTo>
                  <a:pt x="2373293" y="0"/>
                </a:lnTo>
                <a:lnTo>
                  <a:pt x="2409750" y="0"/>
                </a:lnTo>
                <a:lnTo>
                  <a:pt x="2431864" y="0"/>
                </a:lnTo>
                <a:lnTo>
                  <a:pt x="2443219" y="0"/>
                </a:lnTo>
                <a:lnTo>
                  <a:pt x="2448000" y="0"/>
                </a:lnTo>
                <a:lnTo>
                  <a:pt x="2448000" y="192936"/>
                </a:lnTo>
                <a:lnTo>
                  <a:pt x="2448000" y="373817"/>
                </a:lnTo>
                <a:lnTo>
                  <a:pt x="2448000" y="543032"/>
                </a:lnTo>
                <a:lnTo>
                  <a:pt x="2448000" y="700971"/>
                </a:lnTo>
                <a:lnTo>
                  <a:pt x="2448000" y="848022"/>
                </a:lnTo>
                <a:lnTo>
                  <a:pt x="2448000" y="984574"/>
                </a:lnTo>
                <a:lnTo>
                  <a:pt x="2448000" y="1111016"/>
                </a:lnTo>
                <a:lnTo>
                  <a:pt x="2448000" y="1227737"/>
                </a:lnTo>
                <a:lnTo>
                  <a:pt x="2448000" y="1335125"/>
                </a:lnTo>
                <a:lnTo>
                  <a:pt x="2448000" y="1433569"/>
                </a:lnTo>
                <a:lnTo>
                  <a:pt x="2448000" y="1523459"/>
                </a:lnTo>
                <a:lnTo>
                  <a:pt x="2448000" y="1605183"/>
                </a:lnTo>
                <a:lnTo>
                  <a:pt x="2448000" y="1679129"/>
                </a:lnTo>
                <a:lnTo>
                  <a:pt x="2448000" y="1745688"/>
                </a:lnTo>
                <a:lnTo>
                  <a:pt x="2448000" y="1858196"/>
                </a:lnTo>
                <a:lnTo>
                  <a:pt x="2448000" y="1945817"/>
                </a:lnTo>
                <a:lnTo>
                  <a:pt x="2448000" y="2011663"/>
                </a:lnTo>
                <a:lnTo>
                  <a:pt x="2448000" y="2058844"/>
                </a:lnTo>
                <a:lnTo>
                  <a:pt x="2448000" y="2090471"/>
                </a:lnTo>
                <a:lnTo>
                  <a:pt x="2448000" y="2109654"/>
                </a:lnTo>
                <a:lnTo>
                  <a:pt x="2448000" y="2119505"/>
                </a:lnTo>
                <a:lnTo>
                  <a:pt x="2448000" y="2123653"/>
                </a:lnTo>
                <a:cubicBezTo>
                  <a:pt x="2324171" y="2250818"/>
                  <a:pt x="2251144" y="2323937"/>
                  <a:pt x="2124140" y="2451102"/>
                </a:cubicBezTo>
                <a:cubicBezTo>
                  <a:pt x="0" y="2451102"/>
                  <a:pt x="0" y="2451102"/>
                  <a:pt x="0" y="2451102"/>
                </a:cubicBezTo>
                <a:close/>
              </a:path>
            </a:pathLst>
          </a:custGeom>
          <a:solidFill>
            <a:schemeClr val="accent1"/>
          </a:solidFill>
        </p:spPr>
        <p:txBody>
          <a:bodyPr wrap="square" lIns="216000" tIns="216000" rIns="216000" bIns="216000" anchor="ctr" anchorCtr="0">
            <a:noAutofit/>
          </a:bodyPr>
          <a:lstStyle>
            <a:lvl1pPr marL="0" indent="0">
              <a:spcAft>
                <a:spcPts val="500"/>
              </a:spcAft>
              <a:buNone/>
              <a:defRPr sz="1400" b="1">
                <a:solidFill>
                  <a:schemeClr val="bg2"/>
                </a:solidFill>
              </a:defRPr>
            </a:lvl1pPr>
          </a:lstStyle>
          <a:p>
            <a:pPr lvl="0"/>
            <a:r>
              <a:rPr lang="da-DK" dirty="0"/>
              <a:t>Edit Master </a:t>
            </a:r>
            <a:r>
              <a:rPr lang="da-DK" dirty="0" err="1"/>
              <a:t>text</a:t>
            </a:r>
            <a:r>
              <a:rPr lang="da-DK" dirty="0"/>
              <a:t> styles</a:t>
            </a:r>
          </a:p>
        </p:txBody>
      </p:sp>
      <p:sp>
        <p:nvSpPr>
          <p:cNvPr id="14" name="Slide Number Placeholder 13"/>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2" name="Date Placeholder 11" hidden="1"/>
          <p:cNvSpPr>
            <a:spLocks noGrp="1"/>
          </p:cNvSpPr>
          <p:nvPr>
            <p:ph type="dt" sz="half" idx="10"/>
          </p:nvPr>
        </p:nvSpPr>
        <p:spPr/>
        <p:txBody>
          <a:bodyPr/>
          <a:lstStyle/>
          <a:p>
            <a:fld id="{D9FE36D3-6D8A-41B0-8F1B-2F75587B4040}" type="datetime2">
              <a:rPr lang="da-DK" smtClean="0"/>
              <a:t>7. marts 2025</a:t>
            </a:fld>
            <a:endParaRPr lang="da-DK" dirty="0"/>
          </a:p>
        </p:txBody>
      </p:sp>
      <p:sp>
        <p:nvSpPr>
          <p:cNvPr id="13" name="Footer Placeholder 1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70119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3/7/2025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3/7/2025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3/7/2025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3/7/2025</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3/7/2025</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3/7/2025</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3/7/2025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3/7/2025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AE9C44-9DAE-47EA-BF7B-527501938C3F}" type="datetimeFigureOut">
              <a:rPr lang="en-US" smtClean="0"/>
              <a:t>3/7/2025</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su.d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ordbl.d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fgu.d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xml"/><Relationship Id="rId7" Type="http://schemas.openxmlformats.org/officeDocument/2006/relationships/image" Target="../media/image18.jpeg"/><Relationship Id="rId2" Type="http://schemas.openxmlformats.org/officeDocument/2006/relationships/customXml" Target="../../customXml/item12.xml"/><Relationship Id="rId1" Type="http://schemas.openxmlformats.org/officeDocument/2006/relationships/customXml" Target="../../customXml/item5.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13.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xml"/><Relationship Id="rId7" Type="http://schemas.openxmlformats.org/officeDocument/2006/relationships/image" Target="../media/image4.png"/><Relationship Id="rId2" Type="http://schemas.openxmlformats.org/officeDocument/2006/relationships/customXml" Target="../../customXml/item8.xml"/><Relationship Id="rId1" Type="http://schemas.openxmlformats.org/officeDocument/2006/relationships/customXml" Target="../../customXml/item17.xml"/><Relationship Id="rId6" Type="http://schemas.openxmlformats.org/officeDocument/2006/relationships/image" Target="../media/image20.jpeg"/><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image" Target="../media/image22.jpeg"/><Relationship Id="rId2" Type="http://schemas.openxmlformats.org/officeDocument/2006/relationships/customXml" Target="../../customXml/item18.xml"/><Relationship Id="rId1" Type="http://schemas.openxmlformats.org/officeDocument/2006/relationships/customXml" Target="../../customXml/item10.xml"/><Relationship Id="rId6" Type="http://schemas.openxmlformats.org/officeDocument/2006/relationships/hyperlink" Target="https://www.filmkompagniet.dk/#/ordblindevenlig-undervisning-for-voksne" TargetMode="External"/><Relationship Id="rId5" Type="http://schemas.openxmlformats.org/officeDocument/2006/relationships/image" Target="../media/image21.png"/><Relationship Id="rId4"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customXml" Target="../../customXml/item2.xml"/><Relationship Id="rId1" Type="http://schemas.openxmlformats.org/officeDocument/2006/relationships/customXml" Target="../../customXml/item14.xml"/><Relationship Id="rId6" Type="http://schemas.openxmlformats.org/officeDocument/2006/relationships/image" Target="../media/image4.png"/><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customXml" Target="../../customXml/item4.xml"/><Relationship Id="rId1" Type="http://schemas.openxmlformats.org/officeDocument/2006/relationships/customXml" Target="../../customXml/item7.xml"/><Relationship Id="rId6" Type="http://schemas.openxmlformats.org/officeDocument/2006/relationships/image" Target="../media/image25.jpeg"/><Relationship Id="rId5" Type="http://schemas.openxmlformats.org/officeDocument/2006/relationships/notesSlide" Target="../notesSlides/notesSlide16.xml"/><Relationship Id="rId4"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uvm.dk/folkeskolen/test-evaluering-og-skoleudvikling/ordblinderisikotesten--sprogvurdering-og-screeningstest" TargetMode="External"/><Relationship Id="rId7"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9.png"/><Relationship Id="rId3" Type="http://schemas.openxmlformats.org/officeDocument/2006/relationships/tags" Target="../tags/tag5.xml"/><Relationship Id="rId7" Type="http://schemas.openxmlformats.org/officeDocument/2006/relationships/image" Target="../media/image4.png"/><Relationship Id="rId12" Type="http://schemas.microsoft.com/office/2007/relationships/diagramDrawing" Target="../diagrams/drawing3.xml"/><Relationship Id="rId2" Type="http://schemas.openxmlformats.org/officeDocument/2006/relationships/customXml" Target="../../customXml/item19.xml"/><Relationship Id="rId1" Type="http://schemas.openxmlformats.org/officeDocument/2006/relationships/customXml" Target="../../customXml/item11.xml"/><Relationship Id="rId6" Type="http://schemas.openxmlformats.org/officeDocument/2006/relationships/image" Target="../media/image5.png"/><Relationship Id="rId11" Type="http://schemas.openxmlformats.org/officeDocument/2006/relationships/diagramColors" Target="../diagrams/colors3.xml"/><Relationship Id="rId5" Type="http://schemas.openxmlformats.org/officeDocument/2006/relationships/notesSlide" Target="../notesSlides/notesSlide23.xml"/><Relationship Id="rId10" Type="http://schemas.openxmlformats.org/officeDocument/2006/relationships/diagramQuickStyle" Target="../diagrams/quickStyle3.xml"/><Relationship Id="rId4" Type="http://schemas.openxmlformats.org/officeDocument/2006/relationships/slideLayout" Target="../slideLayouts/slideLayout2.xml"/><Relationship Id="rId9"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customXml" Target="../../customXml/item9.xml"/><Relationship Id="rId1" Type="http://schemas.openxmlformats.org/officeDocument/2006/relationships/customXml" Target="../../customXml/item15.xml"/><Relationship Id="rId6" Type="http://schemas.openxmlformats.org/officeDocument/2006/relationships/image" Target="../media/image20.jpeg"/><Relationship Id="rId5" Type="http://schemas.openxmlformats.org/officeDocument/2006/relationships/notesSlide" Target="../notesSlides/notesSlide24.xml"/><Relationship Id="rId4"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VS2FcJ-8Gk&amp;t=7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voksenuddannelse.dk/uddannelse/ordblindeundervisning-voksn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rdblindhed.dk/voksne/paa-jobbet/stoette-paa-jobb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6517" y="1463948"/>
            <a:ext cx="5268311" cy="1126359"/>
          </a:xfrm>
        </p:spPr>
        <p:txBody>
          <a:bodyPr/>
          <a:lstStyle/>
          <a:p>
            <a:pPr algn="l"/>
            <a:r>
              <a:rPr lang="en-US"/>
              <a:t>Slides </a:t>
            </a:r>
            <a:r>
              <a:rPr lang="en-US" err="1"/>
              <a:t>til</a:t>
            </a:r>
            <a:r>
              <a:rPr lang="en-US" dirty="0"/>
              <a:t> </a:t>
            </a:r>
            <a:r>
              <a:rPr lang="en-US" err="1"/>
              <a:t>pluk</a:t>
            </a:r>
            <a:endParaRPr lang="da-DK"/>
          </a:p>
        </p:txBody>
      </p:sp>
      <p:sp>
        <p:nvSpPr>
          <p:cNvPr id="3" name="Undertitel 2"/>
          <p:cNvSpPr>
            <a:spLocks noGrp="1"/>
          </p:cNvSpPr>
          <p:nvPr>
            <p:ph type="subTitle" idx="1"/>
          </p:nvPr>
        </p:nvSpPr>
        <p:spPr>
          <a:xfrm>
            <a:off x="906517" y="2656106"/>
            <a:ext cx="6385035" cy="775522"/>
          </a:xfrm>
        </p:spPr>
        <p:txBody>
          <a:bodyPr vert="horz" lIns="91440" tIns="45720" rIns="91440" bIns="45720" rtlCol="0" anchor="t">
            <a:normAutofit/>
          </a:bodyPr>
          <a:lstStyle/>
          <a:p>
            <a:pPr algn="l"/>
            <a:r>
              <a:rPr lang="en-US" err="1"/>
              <a:t>Pluk</a:t>
            </a:r>
            <a:r>
              <a:rPr lang="en-US" dirty="0"/>
              <a:t> </a:t>
            </a:r>
            <a:r>
              <a:rPr lang="en-US" err="1"/>
              <a:t>af</a:t>
            </a:r>
            <a:r>
              <a:rPr lang="en-US" dirty="0"/>
              <a:t> </a:t>
            </a:r>
            <a:r>
              <a:rPr lang="en-US" err="1"/>
              <a:t>disse</a:t>
            </a:r>
            <a:r>
              <a:rPr lang="en-US"/>
              <a:t> slides </a:t>
            </a:r>
            <a:r>
              <a:rPr lang="en-US" err="1"/>
              <a:t>til</a:t>
            </a:r>
            <a:r>
              <a:rPr lang="en-US" dirty="0"/>
              <a:t> </a:t>
            </a:r>
            <a:r>
              <a:rPr lang="en-US" err="1"/>
              <a:t>jeres</a:t>
            </a:r>
            <a:r>
              <a:rPr lang="en-US" dirty="0"/>
              <a:t> </a:t>
            </a:r>
            <a:r>
              <a:rPr lang="en-US" err="1"/>
              <a:t>forskellige</a:t>
            </a:r>
            <a:r>
              <a:rPr lang="en-US"/>
              <a:t> </a:t>
            </a:r>
            <a:r>
              <a:rPr lang="en-US" err="1"/>
              <a:t>behov</a:t>
            </a:r>
            <a:endParaRPr lang="da-DK" err="1"/>
          </a:p>
        </p:txBody>
      </p:sp>
      <p:pic>
        <p:nvPicPr>
          <p:cNvPr id="4" name="Billede 3" descr="Et billede, der indeholder tekst, Font/skrifttype, plakat, Grafik&#10;&#10;Indhold genereret af kunstig intelligens kan være forkert.">
            <a:extLst>
              <a:ext uri="{FF2B5EF4-FFF2-40B4-BE49-F238E27FC236}">
                <a16:creationId xmlns:a16="http://schemas.microsoft.com/office/drawing/2014/main" id="{77CE09F2-00A5-03A8-08B1-C85B65FD8685}"/>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59AF8D2C-473D-70BA-302A-E0A8DFF98D3F}"/>
              </a:ext>
            </a:extLst>
          </p:cNvPr>
          <p:cNvPicPr>
            <a:picLocks noChangeAspect="1"/>
          </p:cNvPicPr>
          <p:nvPr/>
        </p:nvPicPr>
        <p:blipFill>
          <a:blip r:embed="rId3"/>
          <a:stretch>
            <a:fillRect/>
          </a:stretch>
        </p:blipFill>
        <p:spPr>
          <a:xfrm>
            <a:off x="8764673" y="332726"/>
            <a:ext cx="1721808" cy="826037"/>
          </a:xfrm>
          <a:prstGeom prst="rect">
            <a:avLst/>
          </a:prstGeom>
        </p:spPr>
      </p:pic>
      <p:sp>
        <p:nvSpPr>
          <p:cNvPr id="7" name="Tekstfelt 6">
            <a:extLst>
              <a:ext uri="{FF2B5EF4-FFF2-40B4-BE49-F238E27FC236}">
                <a16:creationId xmlns:a16="http://schemas.microsoft.com/office/drawing/2014/main" id="{FB020000-A332-CCCD-7987-A46BED48659C}"/>
              </a:ext>
            </a:extLst>
          </p:cNvPr>
          <p:cNvSpPr txBox="1"/>
          <p:nvPr/>
        </p:nvSpPr>
        <p:spPr>
          <a:xfrm>
            <a:off x="901262" y="4776952"/>
            <a:ext cx="788013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dirty="0">
                <a:solidFill>
                  <a:srgbClr val="404646"/>
                </a:solidFill>
                <a:latin typeface="Calibri"/>
              </a:rPr>
              <a:t>Marie Wolter Bertelsen, faglig konsulent</a:t>
            </a:r>
            <a:r>
              <a:rPr lang="da-DK" sz="1600" dirty="0">
                <a:latin typeface="Calibri"/>
                <a:ea typeface="Calibri"/>
                <a:cs typeface="Calibri"/>
              </a:rPr>
              <a:t>​</a:t>
            </a:r>
            <a:br>
              <a:rPr lang="da-DK" sz="1600" dirty="0">
                <a:latin typeface="Calibri"/>
                <a:ea typeface="Calibri"/>
                <a:cs typeface="Calibri"/>
              </a:rPr>
            </a:br>
            <a:r>
              <a:rPr lang="da-DK" sz="1600" dirty="0">
                <a:solidFill>
                  <a:srgbClr val="404646"/>
                </a:solidFill>
                <a:latin typeface="Calibri"/>
              </a:rPr>
              <a:t>National Videncenter for Ordblindhed og andre Læsevanskeligheder</a:t>
            </a:r>
          </a:p>
          <a:p>
            <a:endParaRPr lang="da-DK" sz="1600" dirty="0">
              <a:solidFill>
                <a:srgbClr val="404646"/>
              </a:solidFill>
              <a:latin typeface="Calibri"/>
              <a:ea typeface="Calibri"/>
              <a:cs typeface="Calibri"/>
            </a:endParaRPr>
          </a:p>
          <a:p>
            <a:r>
              <a:rPr lang="da-DK" sz="1600">
                <a:solidFill>
                  <a:srgbClr val="404646"/>
                </a:solidFill>
                <a:latin typeface="Calibri"/>
                <a:ea typeface="Calibri"/>
                <a:cs typeface="Calibri"/>
              </a:rPr>
              <a:t>Julie Fredsø-</a:t>
            </a:r>
            <a:r>
              <a:rPr lang="da-DK" sz="1600" err="1">
                <a:solidFill>
                  <a:srgbClr val="404646"/>
                </a:solidFill>
                <a:latin typeface="Calibri"/>
                <a:ea typeface="Calibri"/>
                <a:cs typeface="Calibri"/>
              </a:rPr>
              <a:t>Rauer</a:t>
            </a:r>
            <a:r>
              <a:rPr lang="da-DK" sz="1600">
                <a:solidFill>
                  <a:srgbClr val="404646"/>
                </a:solidFill>
                <a:latin typeface="Calibri"/>
                <a:ea typeface="Calibri"/>
                <a:cs typeface="Calibri"/>
              </a:rPr>
              <a:t>, adjunkt</a:t>
            </a:r>
            <a:endParaRPr lang="da-DK" sz="1600">
              <a:solidFill>
                <a:srgbClr val="000000"/>
              </a:solidFill>
              <a:latin typeface="Calibri"/>
              <a:ea typeface="Calibri"/>
              <a:cs typeface="Calibri"/>
            </a:endParaRPr>
          </a:p>
          <a:p>
            <a:r>
              <a:rPr lang="da-DK" sz="1600" dirty="0">
                <a:solidFill>
                  <a:srgbClr val="404646"/>
                </a:solidFill>
                <a:latin typeface="Calibri"/>
                <a:ea typeface="Calibri"/>
                <a:cs typeface="Calibri"/>
              </a:rPr>
              <a:t>Professionshøjskolen Absalon</a:t>
            </a:r>
            <a:endParaRPr lang="da-DK" sz="1600" dirty="0"/>
          </a:p>
        </p:txBody>
      </p:sp>
      <p:pic>
        <p:nvPicPr>
          <p:cNvPr id="5" name="Billede 4" descr="Et billede, der indeholder tøj, fodtøj, menneske, kvinde&#10;&#10;Indhold genereret af kunstig intelligens kan være forkert.">
            <a:extLst>
              <a:ext uri="{FF2B5EF4-FFF2-40B4-BE49-F238E27FC236}">
                <a16:creationId xmlns:a16="http://schemas.microsoft.com/office/drawing/2014/main" id="{23CF61B9-7F1E-DC76-0601-449BA491CFF7}"/>
              </a:ext>
            </a:extLst>
          </p:cNvPr>
          <p:cNvPicPr>
            <a:picLocks noChangeAspect="1"/>
          </p:cNvPicPr>
          <p:nvPr/>
        </p:nvPicPr>
        <p:blipFill>
          <a:blip r:embed="rId4"/>
          <a:stretch>
            <a:fillRect/>
          </a:stretch>
        </p:blipFill>
        <p:spPr>
          <a:xfrm>
            <a:off x="6714797" y="3432285"/>
            <a:ext cx="5213131" cy="3185948"/>
          </a:xfrm>
          <a:prstGeom prst="rect">
            <a:avLst/>
          </a:prstGeom>
        </p:spPr>
      </p:pic>
    </p:spTree>
    <p:extLst>
      <p:ext uri="{BB962C8B-B14F-4D97-AF65-F5344CB8AC3E}">
        <p14:creationId xmlns:p14="http://schemas.microsoft.com/office/powerpoint/2010/main" val="342494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Støtte i grundskoletiden</a:t>
            </a:r>
          </a:p>
        </p:txBody>
      </p:sp>
      <p:sp>
        <p:nvSpPr>
          <p:cNvPr id="3" name="Pladsholder til indhold 2"/>
          <p:cNvSpPr>
            <a:spLocks noGrp="1"/>
          </p:cNvSpPr>
          <p:nvPr>
            <p:ph idx="1"/>
          </p:nvPr>
        </p:nvSpPr>
        <p:spPr>
          <a:xfrm>
            <a:off x="1320669" y="1881673"/>
            <a:ext cx="4616995" cy="1472952"/>
          </a:xfrm>
        </p:spPr>
        <p:txBody>
          <a:bodyPr vert="horz" lIns="91440" tIns="45720" rIns="91440" bIns="45720" rtlCol="0" anchor="t">
            <a:normAutofit/>
          </a:bodyPr>
          <a:lstStyle/>
          <a:p>
            <a:r>
              <a:rPr lang="da-DK" dirty="0"/>
              <a:t>Læse-/skriveteknologi (LST)</a:t>
            </a:r>
          </a:p>
          <a:p>
            <a:r>
              <a:rPr lang="da-DK" sz="2000" dirty="0"/>
              <a:t>Folkeskole &gt; kommune/skole-budget</a:t>
            </a:r>
          </a:p>
          <a:p>
            <a:r>
              <a:rPr lang="da-DK" sz="2000" dirty="0"/>
              <a:t>Privatskole &gt; SPS</a:t>
            </a:r>
          </a:p>
        </p:txBody>
      </p:sp>
      <p:sp>
        <p:nvSpPr>
          <p:cNvPr id="5" name="Pladsholder til indhold 2"/>
          <p:cNvSpPr txBox="1">
            <a:spLocks/>
          </p:cNvSpPr>
          <p:nvPr/>
        </p:nvSpPr>
        <p:spPr>
          <a:xfrm>
            <a:off x="1320259" y="3863493"/>
            <a:ext cx="3456384" cy="208823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Støtte i undervisning</a:t>
            </a:r>
          </a:p>
          <a:p>
            <a:r>
              <a:rPr lang="da-DK" sz="2000"/>
              <a:t>Inkluderende undervisning</a:t>
            </a:r>
          </a:p>
          <a:p>
            <a:r>
              <a:rPr lang="da-DK" sz="2000"/>
              <a:t>Læsevejleder</a:t>
            </a:r>
          </a:p>
          <a:p>
            <a:r>
              <a:rPr lang="da-DK" sz="2000"/>
              <a:t>Eksamensvilkår</a:t>
            </a:r>
          </a:p>
          <a:p>
            <a:r>
              <a:rPr lang="da-DK" sz="2000"/>
              <a:t>Andet</a:t>
            </a:r>
          </a:p>
        </p:txBody>
      </p:sp>
      <p:sp>
        <p:nvSpPr>
          <p:cNvPr id="6" name="Pladsholder til indhold 2"/>
          <p:cNvSpPr txBox="1">
            <a:spLocks/>
          </p:cNvSpPr>
          <p:nvPr/>
        </p:nvSpPr>
        <p:spPr>
          <a:xfrm>
            <a:off x="6689643" y="3922103"/>
            <a:ext cx="3322712" cy="196612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Specialundervisning</a:t>
            </a:r>
          </a:p>
          <a:p>
            <a:r>
              <a:rPr lang="da-DK" sz="2000"/>
              <a:t>Andre tilbud uden for klasserummet</a:t>
            </a:r>
          </a:p>
          <a:p>
            <a:r>
              <a:rPr lang="da-DK" sz="2000"/>
              <a:t>Private tilbud</a:t>
            </a:r>
          </a:p>
          <a:p>
            <a:endParaRPr lang="da-DK"/>
          </a:p>
        </p:txBody>
      </p:sp>
      <p:sp>
        <p:nvSpPr>
          <p:cNvPr id="7" name="Pladsholder til indhold 2"/>
          <p:cNvSpPr txBox="1">
            <a:spLocks/>
          </p:cNvSpPr>
          <p:nvPr/>
        </p:nvSpPr>
        <p:spPr>
          <a:xfrm>
            <a:off x="7065009" y="1879983"/>
            <a:ext cx="2300050" cy="12569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NOTA</a:t>
            </a:r>
          </a:p>
          <a:p>
            <a:r>
              <a:rPr lang="da-DK" sz="2000"/>
              <a:t>Skolebøger</a:t>
            </a:r>
          </a:p>
          <a:p>
            <a:r>
              <a:rPr lang="da-DK" sz="2000"/>
              <a:t>Fritidslæsning</a:t>
            </a: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253" y="4991069"/>
            <a:ext cx="2837758" cy="1781552"/>
          </a:xfrm>
          <a:prstGeom prst="rect">
            <a:avLst/>
          </a:prstGeom>
        </p:spPr>
      </p:pic>
      <p:pic>
        <p:nvPicPr>
          <p:cNvPr id="9" name="Billede 8" descr="Et billede, der indeholder tekst, Font/skrifttype, plakat, Grafik&#10;&#10;Indhold genereret af kunstig intelligens kan være forkert.">
            <a:extLst>
              <a:ext uri="{FF2B5EF4-FFF2-40B4-BE49-F238E27FC236}">
                <a16:creationId xmlns:a16="http://schemas.microsoft.com/office/drawing/2014/main" id="{9E6CA482-5140-F9AD-61E2-7F4274B724FF}"/>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12" name="Billede 11" descr="Et billede, der indeholder tekst, Font/skrifttype, skærmbillede, Grafik&#10;&#10;Beskrivelsen er genereret automatisk">
            <a:extLst>
              <a:ext uri="{FF2B5EF4-FFF2-40B4-BE49-F238E27FC236}">
                <a16:creationId xmlns:a16="http://schemas.microsoft.com/office/drawing/2014/main" id="{9EE73299-0C07-17F5-622F-F92173FC27BC}"/>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81336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t>Støtte i studietiden – ung og voksen</a:t>
            </a:r>
          </a:p>
        </p:txBody>
      </p:sp>
      <p:sp>
        <p:nvSpPr>
          <p:cNvPr id="3" name="Pladsholder til indhold 2"/>
          <p:cNvSpPr>
            <a:spLocks noGrp="1"/>
          </p:cNvSpPr>
          <p:nvPr>
            <p:ph idx="1"/>
          </p:nvPr>
        </p:nvSpPr>
        <p:spPr>
          <a:xfrm>
            <a:off x="803967" y="1711247"/>
            <a:ext cx="4731818" cy="1483390"/>
          </a:xfrm>
        </p:spPr>
        <p:txBody>
          <a:bodyPr vert="horz" lIns="91440" tIns="45720" rIns="91440" bIns="45720" rtlCol="0" anchor="t">
            <a:normAutofit/>
          </a:bodyPr>
          <a:lstStyle/>
          <a:p>
            <a:r>
              <a:rPr lang="da-DK" dirty="0"/>
              <a:t>Læse-/skriveteknologi (LST)</a:t>
            </a:r>
          </a:p>
          <a:p>
            <a:r>
              <a:rPr lang="da-DK" sz="2000" dirty="0"/>
              <a:t>SPS</a:t>
            </a:r>
          </a:p>
          <a:p>
            <a:pPr marL="0" indent="0">
              <a:buNone/>
            </a:pPr>
            <a:endParaRPr lang="da-DK" sz="2000"/>
          </a:p>
        </p:txBody>
      </p:sp>
      <p:sp>
        <p:nvSpPr>
          <p:cNvPr id="5" name="Pladsholder til indhold 2"/>
          <p:cNvSpPr txBox="1">
            <a:spLocks/>
          </p:cNvSpPr>
          <p:nvPr/>
        </p:nvSpPr>
        <p:spPr>
          <a:xfrm>
            <a:off x="981419" y="3847429"/>
            <a:ext cx="3456384" cy="187220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Støtte i undervisning</a:t>
            </a:r>
          </a:p>
          <a:p>
            <a:r>
              <a:rPr lang="da-DK" sz="2000"/>
              <a:t>Inkluderende undervisning</a:t>
            </a:r>
          </a:p>
          <a:p>
            <a:r>
              <a:rPr lang="da-DK" sz="2000"/>
              <a:t>Læsevejleder</a:t>
            </a:r>
          </a:p>
          <a:p>
            <a:r>
              <a:rPr lang="da-DK" sz="2000"/>
              <a:t>Eksamensvilkår</a:t>
            </a:r>
          </a:p>
          <a:p>
            <a:r>
              <a:rPr lang="da-DK" sz="2000"/>
              <a:t>Andet</a:t>
            </a:r>
          </a:p>
        </p:txBody>
      </p:sp>
      <p:sp>
        <p:nvSpPr>
          <p:cNvPr id="6" name="Pladsholder til indhold 2"/>
          <p:cNvSpPr txBox="1">
            <a:spLocks/>
          </p:cNvSpPr>
          <p:nvPr/>
        </p:nvSpPr>
        <p:spPr>
          <a:xfrm>
            <a:off x="6485234" y="3848914"/>
            <a:ext cx="3928231" cy="1368152"/>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Specialundervisning</a:t>
            </a:r>
          </a:p>
          <a:p>
            <a:r>
              <a:rPr lang="da-DK" sz="2000"/>
              <a:t>Studiestøtte (SPS)</a:t>
            </a:r>
          </a:p>
          <a:p>
            <a:r>
              <a:rPr lang="da-DK" sz="2000"/>
              <a:t>OBU &gt; VUC/AOF/sprogskole mm</a:t>
            </a:r>
          </a:p>
          <a:p>
            <a:endParaRPr lang="da-DK"/>
          </a:p>
        </p:txBody>
      </p:sp>
      <p:sp>
        <p:nvSpPr>
          <p:cNvPr id="7" name="Pladsholder til indhold 2"/>
          <p:cNvSpPr txBox="1">
            <a:spLocks/>
          </p:cNvSpPr>
          <p:nvPr/>
        </p:nvSpPr>
        <p:spPr>
          <a:xfrm>
            <a:off x="6600949" y="1710476"/>
            <a:ext cx="2086703" cy="13255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NOTA</a:t>
            </a:r>
          </a:p>
          <a:p>
            <a:r>
              <a:rPr lang="da-DK" sz="2000"/>
              <a:t>Studiebøger</a:t>
            </a:r>
          </a:p>
          <a:p>
            <a:r>
              <a:rPr lang="da-DK" sz="2000"/>
              <a:t>Fritidslæsning</a:t>
            </a: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0076" y="4993071"/>
            <a:ext cx="2891610" cy="1864930"/>
          </a:xfrm>
          <a:prstGeom prst="rect">
            <a:avLst/>
          </a:prstGeom>
        </p:spPr>
      </p:pic>
      <p:pic>
        <p:nvPicPr>
          <p:cNvPr id="9" name="Billede 8" descr="Et billede, der indeholder tekst, Font/skrifttype, plakat, Grafik&#10;&#10;Indhold genereret af kunstig intelligens kan være forkert.">
            <a:extLst>
              <a:ext uri="{FF2B5EF4-FFF2-40B4-BE49-F238E27FC236}">
                <a16:creationId xmlns:a16="http://schemas.microsoft.com/office/drawing/2014/main" id="{7AF6F9C0-5FF4-84E5-F222-8FE88B4A8322}"/>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12" name="Billede 11" descr="Et billede, der indeholder tekst, Font/skrifttype, skærmbillede, Grafik&#10;&#10;Beskrivelsen er genereret automatisk">
            <a:extLst>
              <a:ext uri="{FF2B5EF4-FFF2-40B4-BE49-F238E27FC236}">
                <a16:creationId xmlns:a16="http://schemas.microsoft.com/office/drawing/2014/main" id="{3587B936-02F1-BD5E-89C7-02C50B425405}"/>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8665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Støtte uden for uddannelse</a:t>
            </a:r>
          </a:p>
        </p:txBody>
      </p:sp>
      <p:sp>
        <p:nvSpPr>
          <p:cNvPr id="3" name="Pladsholder til indhold 2"/>
          <p:cNvSpPr>
            <a:spLocks noGrp="1"/>
          </p:cNvSpPr>
          <p:nvPr>
            <p:ph idx="1"/>
          </p:nvPr>
        </p:nvSpPr>
        <p:spPr>
          <a:xfrm>
            <a:off x="1029222" y="1711246"/>
            <a:ext cx="4909269" cy="1596092"/>
          </a:xfrm>
        </p:spPr>
        <p:txBody>
          <a:bodyPr vert="horz" lIns="91440" tIns="45720" rIns="91440" bIns="45720" rtlCol="0" anchor="t">
            <a:normAutofit fontScale="92500" lnSpcReduction="10000"/>
          </a:bodyPr>
          <a:lstStyle/>
          <a:p>
            <a:r>
              <a:rPr lang="da-DK" dirty="0"/>
              <a:t>Læse-/skriveteknologi (LST)</a:t>
            </a:r>
          </a:p>
          <a:p>
            <a:r>
              <a:rPr lang="da-DK" sz="2000" dirty="0"/>
              <a:t>Privat &gt; kommune</a:t>
            </a:r>
          </a:p>
          <a:p>
            <a:r>
              <a:rPr lang="da-DK" sz="2000" dirty="0"/>
              <a:t>Job &gt; jobcenter</a:t>
            </a:r>
          </a:p>
          <a:p>
            <a:r>
              <a:rPr lang="da-DK" sz="2000" dirty="0"/>
              <a:t>Selvbetalt</a:t>
            </a:r>
          </a:p>
        </p:txBody>
      </p:sp>
      <p:sp>
        <p:nvSpPr>
          <p:cNvPr id="5" name="Pladsholder til indhold 2"/>
          <p:cNvSpPr txBox="1">
            <a:spLocks/>
          </p:cNvSpPr>
          <p:nvPr/>
        </p:nvSpPr>
        <p:spPr>
          <a:xfrm>
            <a:off x="1104092" y="4001883"/>
            <a:ext cx="3456384" cy="165618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Støtte i job/privat</a:t>
            </a:r>
          </a:p>
          <a:p>
            <a:r>
              <a:rPr lang="da-DK" sz="2000"/>
              <a:t>Personlig assistance</a:t>
            </a:r>
          </a:p>
          <a:p>
            <a:r>
              <a:rPr lang="da-DK" sz="2000"/>
              <a:t>Andet</a:t>
            </a:r>
          </a:p>
        </p:txBody>
      </p:sp>
      <p:sp>
        <p:nvSpPr>
          <p:cNvPr id="6" name="Pladsholder til indhold 2"/>
          <p:cNvSpPr txBox="1">
            <a:spLocks/>
          </p:cNvSpPr>
          <p:nvPr/>
        </p:nvSpPr>
        <p:spPr>
          <a:xfrm>
            <a:off x="6753450" y="3896438"/>
            <a:ext cx="4439709" cy="1368152"/>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Specialundervisning</a:t>
            </a:r>
          </a:p>
          <a:p>
            <a:r>
              <a:rPr lang="da-DK" sz="2000"/>
              <a:t>OBU &gt; VUC/AOF/sprogskole mm</a:t>
            </a:r>
          </a:p>
          <a:p>
            <a:endParaRPr lang="da-DK"/>
          </a:p>
        </p:txBody>
      </p:sp>
      <p:sp>
        <p:nvSpPr>
          <p:cNvPr id="7" name="Pladsholder til indhold 2"/>
          <p:cNvSpPr txBox="1">
            <a:spLocks/>
          </p:cNvSpPr>
          <p:nvPr/>
        </p:nvSpPr>
        <p:spPr>
          <a:xfrm>
            <a:off x="6892162" y="1710186"/>
            <a:ext cx="2523579" cy="1102178"/>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da-DK"/>
              <a:t>NOTA</a:t>
            </a:r>
          </a:p>
          <a:p>
            <a:r>
              <a:rPr lang="da-DK" sz="2000"/>
              <a:t>Fritidslæsning</a:t>
            </a: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9793" y="5193544"/>
            <a:ext cx="2693281" cy="1666601"/>
          </a:xfrm>
          <a:prstGeom prst="rect">
            <a:avLst/>
          </a:prstGeom>
        </p:spPr>
      </p:pic>
      <p:pic>
        <p:nvPicPr>
          <p:cNvPr id="9" name="Billede 8" descr="Et billede, der indeholder tekst, Font/skrifttype, plakat, Grafik&#10;&#10;Indhold genereret af kunstig intelligens kan være forkert.">
            <a:extLst>
              <a:ext uri="{FF2B5EF4-FFF2-40B4-BE49-F238E27FC236}">
                <a16:creationId xmlns:a16="http://schemas.microsoft.com/office/drawing/2014/main" id="{22237775-1F20-ED17-C099-6B7177B1E4D3}"/>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12" name="Billede 11" descr="Et billede, der indeholder tekst, Font/skrifttype, skærmbillede, Grafik&#10;&#10;Beskrivelsen er genereret automatisk">
            <a:extLst>
              <a:ext uri="{FF2B5EF4-FFF2-40B4-BE49-F238E27FC236}">
                <a16:creationId xmlns:a16="http://schemas.microsoft.com/office/drawing/2014/main" id="{F2EE638E-0D9B-5DF1-48DF-13CE1B5F99F8}"/>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695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t>Hvad er SPS?</a:t>
            </a:r>
          </a:p>
        </p:txBody>
      </p:sp>
      <p:sp>
        <p:nvSpPr>
          <p:cNvPr id="3" name="Pladsholder til indhold 2"/>
          <p:cNvSpPr>
            <a:spLocks noGrp="1"/>
          </p:cNvSpPr>
          <p:nvPr>
            <p:ph idx="1"/>
          </p:nvPr>
        </p:nvSpPr>
        <p:spPr/>
        <p:txBody>
          <a:bodyPr vert="horz" lIns="91440" tIns="45720" rIns="91440" bIns="45720" rtlCol="0" anchor="t">
            <a:normAutofit/>
          </a:bodyPr>
          <a:lstStyle/>
          <a:p>
            <a:r>
              <a:rPr lang="da-DK"/>
              <a:t>Specialpædagogisk støtte til uddannelse</a:t>
            </a:r>
          </a:p>
          <a:p>
            <a:r>
              <a:rPr lang="da-DK"/>
              <a:t>Betalt af staten – en støtte til skolerne, så de kan støtte eleverne</a:t>
            </a:r>
          </a:p>
          <a:p>
            <a:r>
              <a:rPr lang="da-DK"/>
              <a:t>Indeholder:</a:t>
            </a:r>
          </a:p>
          <a:p>
            <a:pPr lvl="1"/>
            <a:r>
              <a:rPr lang="da-DK"/>
              <a:t>LST (programmer eller med pc). Er i udbud hvert 4. år</a:t>
            </a:r>
          </a:p>
          <a:p>
            <a:pPr lvl="1"/>
            <a:r>
              <a:rPr lang="da-DK"/>
              <a:t>IT-instruktion (6 timer)</a:t>
            </a:r>
          </a:p>
          <a:p>
            <a:pPr lvl="1"/>
            <a:r>
              <a:rPr lang="da-DK"/>
              <a:t>Studiematerialer (rammebevilling til NOTA)</a:t>
            </a:r>
          </a:p>
          <a:p>
            <a:pPr lvl="1"/>
            <a:r>
              <a:rPr lang="da-DK"/>
              <a:t>Studiestøttetimer (typisk 20 timer pr semester – men kan ændres)</a:t>
            </a:r>
          </a:p>
          <a:p>
            <a:pPr lvl="1"/>
            <a:endParaRPr lang="da-DK"/>
          </a:p>
          <a:p>
            <a:r>
              <a:rPr lang="da-DK"/>
              <a:t>Læs mere på  </a:t>
            </a:r>
            <a:r>
              <a:rPr lang="da-DK">
                <a:hlinkClick r:id="rId2"/>
              </a:rPr>
              <a:t>www.spsu.dk</a:t>
            </a:r>
            <a:r>
              <a:rPr lang="da-DK"/>
              <a:t> </a:t>
            </a:r>
          </a:p>
          <a:p>
            <a:pPr lvl="1"/>
            <a:endParaRPr lang="da-DK"/>
          </a:p>
          <a:p>
            <a:endParaRPr lang="da-DK"/>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4A6183D9-12CD-2BE6-B913-C86D6A069DB1}"/>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635F7365-B58C-CF5B-A169-C1C86DD117FD}"/>
              </a:ext>
            </a:extLst>
          </p:cNvPr>
          <p:cNvPicPr>
            <a:picLocks noChangeAspect="1"/>
          </p:cNvPicPr>
          <p:nvPr/>
        </p:nvPicPr>
        <p:blipFill>
          <a:blip r:embed="rId4"/>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5599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579" y="338849"/>
            <a:ext cx="10515600" cy="1325563"/>
          </a:xfrm>
        </p:spPr>
        <p:txBody>
          <a:bodyPr>
            <a:normAutofit/>
          </a:bodyPr>
          <a:lstStyle/>
          <a:p>
            <a:r>
              <a:rPr lang="da-DK" dirty="0"/>
              <a:t>Uddannelsestilbud </a:t>
            </a:r>
            <a:br>
              <a:rPr lang="da-DK" dirty="0"/>
            </a:br>
            <a:r>
              <a:rPr lang="da-DK" dirty="0"/>
              <a:t>- særligt til ordblinde</a:t>
            </a:r>
          </a:p>
        </p:txBody>
      </p:sp>
      <p:sp>
        <p:nvSpPr>
          <p:cNvPr id="3" name="Pladsholder til indhold 2"/>
          <p:cNvSpPr>
            <a:spLocks noGrp="1"/>
          </p:cNvSpPr>
          <p:nvPr>
            <p:ph idx="1"/>
          </p:nvPr>
        </p:nvSpPr>
        <p:spPr/>
        <p:txBody>
          <a:bodyPr vert="horz" lIns="91440" tIns="45720" rIns="91440" bIns="45720" rtlCol="0" anchor="t">
            <a:normAutofit lnSpcReduction="10000"/>
          </a:bodyPr>
          <a:lstStyle/>
          <a:p>
            <a:r>
              <a:rPr lang="da-DK"/>
              <a:t>Ordblindeefterskoler </a:t>
            </a:r>
          </a:p>
          <a:p>
            <a:pPr lvl="1"/>
            <a:r>
              <a:rPr lang="da-DK"/>
              <a:t>Se mere på </a:t>
            </a:r>
            <a:r>
              <a:rPr lang="da-DK">
                <a:hlinkClick r:id="rId3"/>
              </a:rPr>
              <a:t>https://www.ordbl.dk/</a:t>
            </a:r>
            <a:r>
              <a:rPr lang="da-DK"/>
              <a:t> </a:t>
            </a:r>
          </a:p>
          <a:p>
            <a:endParaRPr lang="da-DK"/>
          </a:p>
          <a:p>
            <a:r>
              <a:rPr lang="da-DK"/>
              <a:t>FGU</a:t>
            </a:r>
          </a:p>
          <a:p>
            <a:pPr lvl="1"/>
            <a:r>
              <a:rPr lang="da-DK"/>
              <a:t>Pligt til at arbejde integreret med ordblindhed som en del af undervisningen</a:t>
            </a:r>
          </a:p>
          <a:p>
            <a:pPr lvl="1"/>
            <a:r>
              <a:rPr lang="da-DK"/>
              <a:t>Se mere på </a:t>
            </a:r>
            <a:r>
              <a:rPr lang="da-DK">
                <a:ea typeface="+mn-lt"/>
                <a:cs typeface="+mn-lt"/>
                <a:hlinkClick r:id="rId4"/>
              </a:rPr>
              <a:t>https://fgu.dk/</a:t>
            </a:r>
            <a:r>
              <a:rPr lang="da-DK">
                <a:ea typeface="+mn-lt"/>
                <a:cs typeface="+mn-lt"/>
              </a:rPr>
              <a:t> </a:t>
            </a:r>
          </a:p>
          <a:p>
            <a:pPr lvl="1"/>
            <a:endParaRPr lang="da-DK"/>
          </a:p>
          <a:p>
            <a:r>
              <a:rPr lang="da-DK"/>
              <a:t>Ungdomsuddannelser tilrettelagt for ordblinde</a:t>
            </a:r>
          </a:p>
          <a:p>
            <a:pPr lvl="1"/>
            <a:r>
              <a:rPr lang="da-DK"/>
              <a:t>Mange </a:t>
            </a:r>
            <a:r>
              <a:rPr lang="da-DK" err="1"/>
              <a:t>VUC’er</a:t>
            </a:r>
            <a:r>
              <a:rPr lang="da-DK"/>
              <a:t> tilbyder hf for ordblinde på 3 år</a:t>
            </a:r>
          </a:p>
          <a:p>
            <a:pPr lvl="1"/>
            <a:r>
              <a:rPr lang="da-DK"/>
              <a:t>Integreret ordblindestøtte</a:t>
            </a:r>
          </a:p>
          <a:p>
            <a:endParaRPr lang="da-DK"/>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012F7653-FA41-0A71-4BF8-2F6F22F73A39}"/>
              </a:ext>
            </a:extLst>
          </p:cNvPr>
          <p:cNvPicPr>
            <a:picLocks noChangeAspect="1"/>
          </p:cNvPicPr>
          <p:nvPr/>
        </p:nvPicPr>
        <p:blipFill>
          <a:blip r:embed="rId5"/>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5BB7CD1E-07BD-5134-43F1-67F36284C6C0}"/>
              </a:ext>
            </a:extLst>
          </p:cNvPr>
          <p:cNvPicPr>
            <a:picLocks noChangeAspect="1"/>
          </p:cNvPicPr>
          <p:nvPr/>
        </p:nvPicPr>
        <p:blipFill>
          <a:blip r:embed="rId6"/>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36658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59E8E-0513-4E45-885E-9680E41A9B82}"/>
              </a:ext>
            </a:extLst>
          </p:cNvPr>
          <p:cNvSpPr>
            <a:spLocks noGrp="1"/>
          </p:cNvSpPr>
          <p:nvPr>
            <p:ph type="title"/>
          </p:nvPr>
        </p:nvSpPr>
        <p:spPr>
          <a:xfrm>
            <a:off x="574901" y="213590"/>
            <a:ext cx="5964117" cy="1372714"/>
          </a:xfrm>
        </p:spPr>
        <p:txBody>
          <a:bodyPr/>
          <a:lstStyle/>
          <a:p>
            <a:r>
              <a:rPr lang="da-DK" dirty="0"/>
              <a:t>Overgang fra grundskole </a:t>
            </a:r>
            <a:br>
              <a:rPr lang="da-DK" dirty="0"/>
            </a:br>
            <a:r>
              <a:rPr lang="da-DK" dirty="0"/>
              <a:t>til ungdomsuddannelse</a:t>
            </a:r>
          </a:p>
        </p:txBody>
      </p:sp>
      <p:sp>
        <p:nvSpPr>
          <p:cNvPr id="3" name="Pladsholder til indhold 2">
            <a:extLst>
              <a:ext uri="{FF2B5EF4-FFF2-40B4-BE49-F238E27FC236}">
                <a16:creationId xmlns:a16="http://schemas.microsoft.com/office/drawing/2014/main" id="{BF7AE458-9B2F-4F7E-94A8-315AEE18D01A}"/>
              </a:ext>
            </a:extLst>
          </p:cNvPr>
          <p:cNvSpPr>
            <a:spLocks noGrp="1"/>
          </p:cNvSpPr>
          <p:nvPr>
            <p:ph idx="1"/>
          </p:nvPr>
        </p:nvSpPr>
        <p:spPr>
          <a:xfrm>
            <a:off x="568782" y="2203026"/>
            <a:ext cx="10515600" cy="4351338"/>
          </a:xfrm>
        </p:spPr>
        <p:txBody>
          <a:bodyPr vert="horz" lIns="91440" tIns="45720" rIns="91440" bIns="45720" rtlCol="0" anchor="t">
            <a:normAutofit/>
          </a:bodyPr>
          <a:lstStyle/>
          <a:p>
            <a:r>
              <a:rPr lang="da-DK"/>
              <a:t>Der er forskel på at gå i grundskolen og på ungdomsuddannelse</a:t>
            </a:r>
          </a:p>
          <a:p>
            <a:pPr lvl="1"/>
            <a:r>
              <a:rPr lang="da-DK"/>
              <a:t>Det faglige niveau stiger</a:t>
            </a:r>
          </a:p>
          <a:p>
            <a:pPr lvl="1"/>
            <a:r>
              <a:rPr lang="da-DK"/>
              <a:t>Der er andre forventninger til elevernes selvstændighed som lærende </a:t>
            </a:r>
          </a:p>
          <a:p>
            <a:pPr lvl="1"/>
            <a:r>
              <a:rPr lang="da-DK"/>
              <a:t>Man skal ”</a:t>
            </a:r>
            <a:r>
              <a:rPr lang="da-DK" err="1"/>
              <a:t>owne</a:t>
            </a:r>
            <a:r>
              <a:rPr lang="da-DK"/>
              <a:t> sin ordblindhed”</a:t>
            </a:r>
          </a:p>
          <a:p>
            <a:pPr lvl="1"/>
            <a:r>
              <a:rPr lang="da-DK"/>
              <a:t>Skal selv opsøge hjælpen</a:t>
            </a:r>
          </a:p>
          <a:p>
            <a:pPr lvl="1"/>
            <a:r>
              <a:rPr lang="da-DK"/>
              <a:t>Skal vælge LST til</a:t>
            </a:r>
          </a:p>
          <a:p>
            <a:endParaRPr lang="da-DK"/>
          </a:p>
          <a:p>
            <a:r>
              <a:rPr lang="da-DK"/>
              <a:t>Husk at overlevere vigtig data</a:t>
            </a:r>
          </a:p>
          <a:p>
            <a:pPr lvl="1"/>
            <a:r>
              <a:rPr lang="da-DK"/>
              <a:t>Oplysninger om tiltag i grundskoletiden</a:t>
            </a:r>
          </a:p>
          <a:p>
            <a:pPr lvl="1"/>
            <a:r>
              <a:rPr lang="da-DK"/>
              <a:t>Ordblindetest </a:t>
            </a:r>
          </a:p>
        </p:txBody>
      </p:sp>
      <p:pic>
        <p:nvPicPr>
          <p:cNvPr id="6" name="Billede 5" descr="Et billede, der indeholder tegning, skitse, Stregtegning, clipart&#10;&#10;Automatisk genereret beskrivelse">
            <a:extLst>
              <a:ext uri="{FF2B5EF4-FFF2-40B4-BE49-F238E27FC236}">
                <a16:creationId xmlns:a16="http://schemas.microsoft.com/office/drawing/2014/main" id="{D120FFB0-A412-A4D6-3CE2-FD2958CC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589" y="4377435"/>
            <a:ext cx="2680292" cy="2481542"/>
          </a:xfrm>
          <a:prstGeom prst="rect">
            <a:avLst/>
          </a:prstGeom>
        </p:spPr>
      </p:pic>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6AFB04AC-2349-9DC9-6611-3F8C93E3554C}"/>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7" name="Billede 6" descr="Et billede, der indeholder tekst, Font/skrifttype, skærmbillede, Grafik&#10;&#10;Beskrivelsen er genereret automatisk">
            <a:extLst>
              <a:ext uri="{FF2B5EF4-FFF2-40B4-BE49-F238E27FC236}">
                <a16:creationId xmlns:a16="http://schemas.microsoft.com/office/drawing/2014/main" id="{9ABAB163-3CC2-86BD-9F77-37F1D1839372}"/>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451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59E8E-0513-4E45-885E-9680E41A9B82}"/>
              </a:ext>
            </a:extLst>
          </p:cNvPr>
          <p:cNvSpPr>
            <a:spLocks noGrp="1"/>
          </p:cNvSpPr>
          <p:nvPr>
            <p:ph type="title"/>
          </p:nvPr>
        </p:nvSpPr>
        <p:spPr/>
        <p:txBody>
          <a:bodyPr/>
          <a:lstStyle/>
          <a:p>
            <a:r>
              <a:rPr lang="da-DK"/>
              <a:t>Uddannelsesvalg</a:t>
            </a:r>
          </a:p>
        </p:txBody>
      </p:sp>
      <p:sp>
        <p:nvSpPr>
          <p:cNvPr id="3" name="Pladsholder til indhold 2">
            <a:extLst>
              <a:ext uri="{FF2B5EF4-FFF2-40B4-BE49-F238E27FC236}">
                <a16:creationId xmlns:a16="http://schemas.microsoft.com/office/drawing/2014/main" id="{BF7AE458-9B2F-4F7E-94A8-315AEE18D01A}"/>
              </a:ext>
            </a:extLst>
          </p:cNvPr>
          <p:cNvSpPr>
            <a:spLocks noGrp="1"/>
          </p:cNvSpPr>
          <p:nvPr>
            <p:ph idx="1"/>
          </p:nvPr>
        </p:nvSpPr>
        <p:spPr/>
        <p:txBody>
          <a:bodyPr vert="horz" lIns="91440" tIns="45720" rIns="91440" bIns="45720" rtlCol="0" anchor="t">
            <a:normAutofit lnSpcReduction="10000"/>
          </a:bodyPr>
          <a:lstStyle/>
          <a:p>
            <a:r>
              <a:rPr lang="da-DK" dirty="0"/>
              <a:t>Det kan være hårdt at gå i skole</a:t>
            </a:r>
          </a:p>
          <a:p>
            <a:pPr lvl="1"/>
            <a:r>
              <a:rPr lang="da-DK" dirty="0"/>
              <a:t>For dem med angst</a:t>
            </a:r>
          </a:p>
          <a:p>
            <a:pPr lvl="1"/>
            <a:r>
              <a:rPr lang="da-DK" dirty="0"/>
              <a:t>For dem med parfumeallergi</a:t>
            </a:r>
          </a:p>
          <a:p>
            <a:pPr lvl="1"/>
            <a:r>
              <a:rPr lang="da-DK" dirty="0"/>
              <a:t>For dem med ordblindhed</a:t>
            </a:r>
          </a:p>
          <a:p>
            <a:pPr lvl="1"/>
            <a:r>
              <a:rPr lang="da-DK" dirty="0"/>
              <a:t>For dem med problemer derhjemme</a:t>
            </a:r>
          </a:p>
          <a:p>
            <a:pPr lvl="1"/>
            <a:r>
              <a:rPr lang="da-DK" dirty="0"/>
              <a:t>For dem, der bliver mobbet</a:t>
            </a:r>
          </a:p>
          <a:p>
            <a:endParaRPr lang="da-DK"/>
          </a:p>
          <a:p>
            <a:r>
              <a:rPr lang="da-DK" dirty="0"/>
              <a:t>Ordblindhed er en udfordring, men..</a:t>
            </a:r>
          </a:p>
          <a:p>
            <a:endParaRPr lang="da-DK"/>
          </a:p>
          <a:p>
            <a:r>
              <a:rPr lang="da-DK" dirty="0"/>
              <a:t>Der er stor hjælp at få – og det virker</a:t>
            </a:r>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1210" y="2216017"/>
            <a:ext cx="3648657" cy="2592288"/>
          </a:xfrm>
          <a:prstGeom prst="rect">
            <a:avLst/>
          </a:prstGeom>
        </p:spPr>
      </p:pic>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45D4EF6F-BF33-95C8-BC29-973F750A5546}"/>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7" name="Billede 6" descr="Et billede, der indeholder tekst, Font/skrifttype, skærmbillede, Grafik&#10;&#10;Beskrivelsen er genereret automatisk">
            <a:extLst>
              <a:ext uri="{FF2B5EF4-FFF2-40B4-BE49-F238E27FC236}">
                <a16:creationId xmlns:a16="http://schemas.microsoft.com/office/drawing/2014/main" id="{F85130B8-D20A-6398-515D-157411A7436B}"/>
              </a:ext>
            </a:extLst>
          </p:cNvPr>
          <p:cNvPicPr>
            <a:picLocks noChangeAspect="1"/>
          </p:cNvPicPr>
          <p:nvPr/>
        </p:nvPicPr>
        <p:blipFill>
          <a:blip r:embed="rId4"/>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908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70343EC-8496-A403-ADB8-FE750F4C9E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2F2994-F0E2-2EB5-5DDD-D20545A013AF}"/>
              </a:ext>
            </a:extLst>
          </p:cNvPr>
          <p:cNvSpPr>
            <a:spLocks noGrp="1"/>
          </p:cNvSpPr>
          <p:nvPr>
            <p:ph type="ctrTitle"/>
          </p:nvPr>
        </p:nvSpPr>
        <p:spPr/>
        <p:txBody>
          <a:bodyPr/>
          <a:lstStyle/>
          <a:p>
            <a:r>
              <a:rPr lang="en-US" sz="5800" dirty="0"/>
              <a:t>Del 2 – </a:t>
            </a:r>
            <a:r>
              <a:rPr lang="en-US" sz="5800" dirty="0" err="1"/>
              <a:t>tiltag</a:t>
            </a:r>
            <a:r>
              <a:rPr lang="en-US" sz="5800" dirty="0"/>
              <a:t> </a:t>
            </a:r>
            <a:r>
              <a:rPr lang="en-US" sz="5800" dirty="0" err="1"/>
              <a:t>internt</a:t>
            </a:r>
            <a:r>
              <a:rPr lang="en-US" sz="5800" dirty="0"/>
              <a:t> på </a:t>
            </a:r>
            <a:r>
              <a:rPr lang="en-US" sz="5800" dirty="0" err="1"/>
              <a:t>skolen</a:t>
            </a:r>
            <a:endParaRPr lang="en-US" sz="5800" dirty="0"/>
          </a:p>
        </p:txBody>
      </p:sp>
      <p:sp>
        <p:nvSpPr>
          <p:cNvPr id="3" name="Undertitel 2">
            <a:extLst>
              <a:ext uri="{FF2B5EF4-FFF2-40B4-BE49-F238E27FC236}">
                <a16:creationId xmlns:a16="http://schemas.microsoft.com/office/drawing/2014/main" id="{2AC99B4A-79AC-079F-E1DC-AFC25AD31B54}"/>
              </a:ext>
            </a:extLst>
          </p:cNvPr>
          <p:cNvSpPr>
            <a:spLocks noGrp="1"/>
          </p:cNvSpPr>
          <p:nvPr>
            <p:ph type="subTitle" idx="1"/>
          </p:nvPr>
        </p:nvSpPr>
        <p:spPr/>
        <p:txBody>
          <a:bodyPr vert="horz" lIns="91440" tIns="45720" rIns="91440" bIns="45720" rtlCol="0" anchor="t">
            <a:normAutofit/>
          </a:bodyPr>
          <a:lstStyle/>
          <a:p>
            <a:r>
              <a:rPr lang="en-US"/>
              <a:t>Slides, der </a:t>
            </a:r>
            <a:r>
              <a:rPr lang="en-US" err="1"/>
              <a:t>kan</a:t>
            </a:r>
            <a:r>
              <a:rPr lang="en-US"/>
              <a:t> </a:t>
            </a:r>
            <a:r>
              <a:rPr lang="en-US" err="1"/>
              <a:t>anvendes</a:t>
            </a:r>
            <a:r>
              <a:rPr lang="en-US"/>
              <a:t> </a:t>
            </a:r>
            <a:r>
              <a:rPr lang="en-US" err="1"/>
              <a:t>til</a:t>
            </a:r>
            <a:r>
              <a:rPr lang="en-US"/>
              <a:t> information </a:t>
            </a:r>
            <a:r>
              <a:rPr lang="en-US" err="1"/>
              <a:t>og</a:t>
            </a:r>
            <a:r>
              <a:rPr lang="en-US"/>
              <a:t> </a:t>
            </a:r>
            <a:r>
              <a:rPr lang="en-US" err="1"/>
              <a:t>samarbejde</a:t>
            </a:r>
            <a:r>
              <a:rPr lang="en-US"/>
              <a:t> </a:t>
            </a:r>
            <a:r>
              <a:rPr lang="en-US" err="1"/>
              <a:t>inden</a:t>
            </a:r>
            <a:r>
              <a:rPr lang="en-US"/>
              <a:t> for </a:t>
            </a:r>
            <a:r>
              <a:rPr lang="en-US" err="1"/>
              <a:t>skolen</a:t>
            </a:r>
            <a:endParaRPr lang="en-US"/>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CE95C15C-859D-D5F6-3C61-A9B68438A85A}"/>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2CA43926-DDA5-08A1-B310-EC5A076436DD}"/>
              </a:ext>
            </a:extLst>
          </p:cNvPr>
          <p:cNvPicPr>
            <a:picLocks noChangeAspect="1"/>
          </p:cNvPicPr>
          <p:nvPr/>
        </p:nvPicPr>
        <p:blipFill>
          <a:blip r:embed="rId3"/>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59863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A2F0A422-6A48-6C98-7E9D-0FC0F0D66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ABB07-04BF-B509-ED1E-4C4889BA472F}"/>
              </a:ext>
            </a:extLst>
          </p:cNvPr>
          <p:cNvSpPr>
            <a:spLocks noGrp="1"/>
          </p:cNvSpPr>
          <p:nvPr>
            <p:ph type="title"/>
          </p:nvPr>
        </p:nvSpPr>
        <p:spPr/>
        <p:txBody>
          <a:bodyPr/>
          <a:lstStyle/>
          <a:p>
            <a:r>
              <a:rPr lang="en-US" err="1"/>
              <a:t>Målgruppen</a:t>
            </a:r>
            <a:r>
              <a:rPr lang="en-US"/>
              <a:t> for </a:t>
            </a:r>
            <a:r>
              <a:rPr lang="en-US" err="1"/>
              <a:t>forsøget</a:t>
            </a:r>
          </a:p>
        </p:txBody>
      </p:sp>
      <p:sp>
        <p:nvSpPr>
          <p:cNvPr id="3" name="Content Placeholder 2">
            <a:extLst>
              <a:ext uri="{FF2B5EF4-FFF2-40B4-BE49-F238E27FC236}">
                <a16:creationId xmlns:a16="http://schemas.microsoft.com/office/drawing/2014/main" id="{9D43AA08-39CF-536E-D2C1-B6855CD11D0F}"/>
              </a:ext>
            </a:extLst>
          </p:cNvPr>
          <p:cNvSpPr>
            <a:spLocks noGrp="1"/>
          </p:cNvSpPr>
          <p:nvPr>
            <p:ph idx="1"/>
          </p:nvPr>
        </p:nvSpPr>
        <p:spPr/>
        <p:txBody>
          <a:bodyPr vert="horz" lIns="91440" tIns="45720" rIns="91440" bIns="45720" rtlCol="0" anchor="t">
            <a:normAutofit/>
          </a:bodyPr>
          <a:lstStyle/>
          <a:p>
            <a:r>
              <a:rPr lang="en-US" dirty="0"/>
              <a:t>De </a:t>
            </a:r>
            <a:r>
              <a:rPr lang="en-US" dirty="0" err="1"/>
              <a:t>følgende</a:t>
            </a:r>
            <a:r>
              <a:rPr lang="en-US" dirty="0"/>
              <a:t> slides </a:t>
            </a:r>
            <a:r>
              <a:rPr lang="en-US" dirty="0" err="1"/>
              <a:t>blev</a:t>
            </a:r>
            <a:r>
              <a:rPr lang="en-US" dirty="0"/>
              <a:t> </a:t>
            </a:r>
            <a:r>
              <a:rPr lang="en-US" dirty="0" err="1"/>
              <a:t>anvendt</a:t>
            </a:r>
            <a:r>
              <a:rPr lang="en-US" dirty="0"/>
              <a:t> </a:t>
            </a:r>
            <a:r>
              <a:rPr lang="en-US" dirty="0" err="1"/>
              <a:t>ved</a:t>
            </a:r>
            <a:r>
              <a:rPr lang="en-US" dirty="0"/>
              <a:t> </a:t>
            </a:r>
            <a:r>
              <a:rPr lang="en-US" dirty="0" err="1"/>
              <a:t>webinaret</a:t>
            </a:r>
            <a:r>
              <a:rPr lang="en-US" dirty="0"/>
              <a:t> den 9.12.2024</a:t>
            </a:r>
          </a:p>
          <a:p>
            <a:r>
              <a:rPr lang="en-US" dirty="0"/>
              <a:t>Disse slides er </a:t>
            </a:r>
            <a:r>
              <a:rPr lang="en-US" dirty="0" err="1"/>
              <a:t>til</a:t>
            </a:r>
            <a:r>
              <a:rPr lang="en-US" dirty="0"/>
              <a:t> </a:t>
            </a:r>
            <a:r>
              <a:rPr lang="en-US" dirty="0" err="1"/>
              <a:t>jeres</a:t>
            </a:r>
            <a:r>
              <a:rPr lang="en-US" dirty="0"/>
              <a:t> </a:t>
            </a:r>
            <a:r>
              <a:rPr lang="en-US" dirty="0" err="1"/>
              <a:t>brug</a:t>
            </a:r>
            <a:r>
              <a:rPr lang="en-US" dirty="0"/>
              <a:t> </a:t>
            </a:r>
            <a:r>
              <a:rPr lang="en-US" dirty="0" err="1"/>
              <a:t>internt</a:t>
            </a:r>
            <a:r>
              <a:rPr lang="en-US" dirty="0"/>
              <a:t> </a:t>
            </a:r>
            <a:r>
              <a:rPr lang="en-US" dirty="0" err="1"/>
              <a:t>på</a:t>
            </a:r>
            <a:r>
              <a:rPr lang="en-US" dirty="0"/>
              <a:t> </a:t>
            </a:r>
            <a:r>
              <a:rPr lang="en-US" dirty="0" err="1"/>
              <a:t>skolen</a:t>
            </a:r>
            <a:r>
              <a:rPr lang="en-US" dirty="0"/>
              <a:t>, men er </a:t>
            </a:r>
            <a:r>
              <a:rPr lang="en-US" i="1" dirty="0" err="1"/>
              <a:t>ikke</a:t>
            </a:r>
            <a:r>
              <a:rPr lang="en-US" i="1" dirty="0"/>
              <a:t> </a:t>
            </a:r>
            <a:r>
              <a:rPr lang="en-US" dirty="0" err="1"/>
              <a:t>tiltænkt</a:t>
            </a:r>
            <a:r>
              <a:rPr lang="en-US" dirty="0"/>
              <a:t> </a:t>
            </a:r>
            <a:r>
              <a:rPr lang="en-US" dirty="0" err="1"/>
              <a:t>til</a:t>
            </a:r>
            <a:r>
              <a:rPr lang="en-US" dirty="0"/>
              <a:t> </a:t>
            </a:r>
            <a:r>
              <a:rPr lang="en-US" dirty="0" err="1"/>
              <a:t>forældrene</a:t>
            </a:r>
            <a:r>
              <a:rPr lang="en-US" dirty="0"/>
              <a:t>. Slides </a:t>
            </a:r>
            <a:r>
              <a:rPr lang="en-US" dirty="0" err="1"/>
              <a:t>til</a:t>
            </a:r>
            <a:r>
              <a:rPr lang="en-US" dirty="0"/>
              <a:t> </a:t>
            </a:r>
            <a:r>
              <a:rPr lang="en-US" dirty="0" err="1"/>
              <a:t>anvendelse</a:t>
            </a:r>
            <a:r>
              <a:rPr lang="en-US" dirty="0"/>
              <a:t> </a:t>
            </a:r>
            <a:r>
              <a:rPr lang="da-DK" dirty="0"/>
              <a:t>i forældresamarbejde findes længere nede i slides.</a:t>
            </a:r>
          </a:p>
          <a:p>
            <a:endParaRPr lang="en-US"/>
          </a:p>
          <a:p>
            <a:endParaRPr lang="en-US"/>
          </a:p>
          <a:p>
            <a:r>
              <a:rPr lang="en-US" dirty="0"/>
              <a:t>Husk at se noter </a:t>
            </a:r>
            <a:r>
              <a:rPr lang="en-US" dirty="0" err="1"/>
              <a:t>til</a:t>
            </a:r>
            <a:r>
              <a:rPr lang="en-US" dirty="0"/>
              <a:t> slides – der </a:t>
            </a:r>
            <a:r>
              <a:rPr lang="en-US" dirty="0" err="1"/>
              <a:t>står</a:t>
            </a:r>
            <a:r>
              <a:rPr lang="en-US" dirty="0"/>
              <a:t> </a:t>
            </a:r>
            <a:r>
              <a:rPr lang="en-US" dirty="0" err="1"/>
              <a:t>flere</a:t>
            </a:r>
            <a:r>
              <a:rPr lang="en-US" dirty="0"/>
              <a:t> </a:t>
            </a:r>
            <a:r>
              <a:rPr lang="en-US" dirty="0" err="1"/>
              <a:t>forklaringer</a:t>
            </a:r>
            <a:r>
              <a:rPr lang="en-US" dirty="0"/>
              <a:t> der</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C2D585CD-E6B8-9C07-6F7A-ED049199DD0C}"/>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550CF558-B7C2-1840-7843-1F9AED97CB10}"/>
              </a:ext>
            </a:extLst>
          </p:cNvPr>
          <p:cNvPicPr>
            <a:picLocks noChangeAspect="1"/>
          </p:cNvPicPr>
          <p:nvPr/>
        </p:nvPicPr>
        <p:blipFill>
          <a:blip r:embed="rId3"/>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205561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3605D9C-389E-438B-9F23-19BE6BA9AA31}" type="datetime2">
              <a:rPr lang="da-DK" smtClean="0"/>
              <a:t>7. marts 2025</a:t>
            </a:fld>
            <a:endParaRPr lang="da-DK"/>
          </a:p>
        </p:txBody>
      </p:sp>
      <p:sp>
        <p:nvSpPr>
          <p:cNvPr id="5" name="Pladsholder til sidefod 4"/>
          <p:cNvSpPr>
            <a:spLocks noGrp="1"/>
          </p:cNvSpPr>
          <p:nvPr>
            <p:ph type="ftr" sz="quarter" idx="11"/>
          </p:nvPr>
        </p:nvSpPr>
        <p:spPr/>
        <p:txBody>
          <a:bodyPr/>
          <a:lstStyle/>
          <a:p>
            <a:endParaRPr lang="da-DK"/>
          </a:p>
        </p:txBody>
      </p:sp>
      <p:sp>
        <p:nvSpPr>
          <p:cNvPr id="8" name="Titel 1"/>
          <p:cNvSpPr>
            <a:spLocks noGrp="1"/>
          </p:cNvSpPr>
          <p:nvPr>
            <p:ph type="title"/>
          </p:nvPr>
        </p:nvSpPr>
        <p:spPr>
          <a:xfrm>
            <a:off x="209660" y="784755"/>
            <a:ext cx="8560800" cy="934890"/>
          </a:xfrm>
          <a:noFill/>
        </p:spPr>
        <p:txBody>
          <a:bodyPr/>
          <a:lstStyle/>
          <a:p>
            <a:r>
              <a:rPr lang="da-DK">
                <a:solidFill>
                  <a:sysClr val="windowText" lastClr="000000"/>
                </a:solidFill>
                <a:latin typeface="Calibri"/>
                <a:ea typeface="Calibri"/>
                <a:cs typeface="Calibri"/>
              </a:rPr>
              <a:t>Genetisk arv spiller en rolle ved ordblindhed</a:t>
            </a:r>
          </a:p>
        </p:txBody>
      </p:sp>
      <p:sp>
        <p:nvSpPr>
          <p:cNvPr id="13" name="Tekstfelt 12"/>
          <p:cNvSpPr txBox="1"/>
          <p:nvPr/>
        </p:nvSpPr>
        <p:spPr>
          <a:xfrm>
            <a:off x="10193163" y="6384032"/>
            <a:ext cx="1661379" cy="184666"/>
          </a:xfrm>
          <a:prstGeom prst="rect">
            <a:avLst/>
          </a:prstGeom>
          <a:noFill/>
        </p:spPr>
        <p:txBody>
          <a:bodyPr wrap="square" lIns="0" tIns="0" rIns="0" bIns="0" rtlCol="0">
            <a:spAutoFit/>
          </a:bodyPr>
          <a:lstStyle/>
          <a:p>
            <a:r>
              <a:rPr lang="da-DK" sz="1200" err="1"/>
              <a:t>Elbro</a:t>
            </a:r>
            <a:r>
              <a:rPr lang="da-DK" sz="1200"/>
              <a:t>, 2021 (kap. 7)</a:t>
            </a:r>
          </a:p>
        </p:txBody>
      </p:sp>
      <p:sp>
        <p:nvSpPr>
          <p:cNvPr id="11" name="Tekstfelt 10"/>
          <p:cNvSpPr txBox="1"/>
          <p:nvPr/>
        </p:nvSpPr>
        <p:spPr>
          <a:xfrm>
            <a:off x="7229991" y="3771648"/>
            <a:ext cx="4624551" cy="2215991"/>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da-DK">
                <a:latin typeface="Calibri"/>
                <a:ea typeface="Calibri"/>
                <a:cs typeface="Calibri"/>
              </a:rPr>
              <a:t>Dobbelt så mange ordblinde drenge som piger ved folkeskolens afslutning, 2:1</a:t>
            </a:r>
          </a:p>
          <a:p>
            <a:pPr marL="285750" indent="-285750">
              <a:buFont typeface="Arial" panose="020B0604020202020204" pitchFamily="34" charset="0"/>
              <a:buChar char="•"/>
            </a:pPr>
            <a:endParaRPr lang="da-DK">
              <a:latin typeface="Calibri"/>
              <a:ea typeface="Calibri"/>
              <a:cs typeface="Calibri"/>
            </a:endParaRPr>
          </a:p>
          <a:p>
            <a:pPr marL="285750" indent="-285750">
              <a:buFont typeface="Arial" panose="020B0604020202020204" pitchFamily="34" charset="0"/>
              <a:buChar char="•"/>
            </a:pPr>
            <a:r>
              <a:rPr lang="da-DK">
                <a:latin typeface="Calibri"/>
                <a:ea typeface="Calibri"/>
                <a:cs typeface="Calibri"/>
              </a:rPr>
              <a:t>Kønsforskellene ser ud til at være større, jo større vanskelighederne med læsning er  </a:t>
            </a:r>
          </a:p>
          <a:p>
            <a:pPr marL="285750" indent="-285750">
              <a:buFont typeface="Arial" panose="020B0604020202020204" pitchFamily="34" charset="0"/>
              <a:buChar char="•"/>
            </a:pPr>
            <a:endParaRPr lang="da-DK">
              <a:latin typeface="Calibri"/>
              <a:ea typeface="Calibri"/>
              <a:cs typeface="Calibri"/>
            </a:endParaRPr>
          </a:p>
          <a:p>
            <a:pPr marL="285750" indent="-285750">
              <a:buFont typeface="Arial" panose="020B0604020202020204" pitchFamily="34" charset="0"/>
              <a:buChar char="•"/>
            </a:pPr>
            <a:r>
              <a:rPr lang="da-DK">
                <a:latin typeface="Calibri"/>
                <a:ea typeface="Calibri"/>
                <a:cs typeface="Calibri"/>
              </a:rPr>
              <a:t>Tre-fem gange så mange drenge som piger blandt stærkt ordblinde</a:t>
            </a:r>
          </a:p>
        </p:txBody>
      </p:sp>
      <p:sp>
        <p:nvSpPr>
          <p:cNvPr id="2" name="Afrundet rektangel 1"/>
          <p:cNvSpPr/>
          <p:nvPr/>
        </p:nvSpPr>
        <p:spPr>
          <a:xfrm>
            <a:off x="611699" y="2902111"/>
            <a:ext cx="4868011" cy="296222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2000" noProof="0">
                <a:latin typeface="Calibri"/>
                <a:ea typeface="Calibri"/>
                <a:cs typeface="Calibri"/>
              </a:rPr>
              <a:t>Familieundersøgelser har vist, at risikoen for ordblindhed er 2,4-4 gange større for børn af ordblinde forældre</a:t>
            </a:r>
          </a:p>
          <a:p>
            <a:pPr algn="ctr"/>
            <a:r>
              <a:rPr lang="da-DK" sz="1600">
                <a:latin typeface="Calibri"/>
                <a:ea typeface="Calibri"/>
                <a:cs typeface="Calibri"/>
              </a:rPr>
              <a:t>(Københavnerundersøgelsen)</a:t>
            </a:r>
            <a:endParaRPr lang="en-US" sz="1600" noProof="0">
              <a:latin typeface="Calibri"/>
              <a:ea typeface="Calibri"/>
              <a:cs typeface="Calibri"/>
            </a:endParaRPr>
          </a:p>
        </p:txBody>
      </p:sp>
      <p:sp>
        <p:nvSpPr>
          <p:cNvPr id="3" name="Højrepil 2"/>
          <p:cNvSpPr/>
          <p:nvPr/>
        </p:nvSpPr>
        <p:spPr>
          <a:xfrm>
            <a:off x="5900526" y="4231130"/>
            <a:ext cx="1066800" cy="62048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14" name="Picture 8" descr="dreng og pige, barn ikon Stock-vektor (royaltyfri) 443089261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t="19588" b="25566"/>
          <a:stretch/>
        </p:blipFill>
        <p:spPr bwMode="auto">
          <a:xfrm>
            <a:off x="8035418" y="2301541"/>
            <a:ext cx="2476500" cy="1462710"/>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tekst, Font/skrifttype, plakat, Grafik&#10;&#10;Indhold genereret af kunstig intelligens kan være forkert.">
            <a:extLst>
              <a:ext uri="{FF2B5EF4-FFF2-40B4-BE49-F238E27FC236}">
                <a16:creationId xmlns:a16="http://schemas.microsoft.com/office/drawing/2014/main" id="{3C918A28-0FD3-6A94-4F8D-BB90FE91285E}"/>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10" name="Billede 9" descr="Et billede, der indeholder tekst, Font/skrifttype, skærmbillede, Grafik&#10;&#10;Beskrivelsen er genereret automatisk">
            <a:extLst>
              <a:ext uri="{FF2B5EF4-FFF2-40B4-BE49-F238E27FC236}">
                <a16:creationId xmlns:a16="http://schemas.microsoft.com/office/drawing/2014/main" id="{32D31CDE-97AD-0BA6-C2FE-8954E8A5A9FC}"/>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415857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0E163E5-FBFD-35AF-33EE-9C15AAA7A8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2AC0D3-2C10-226D-2C2B-07490073CD0C}"/>
              </a:ext>
            </a:extLst>
          </p:cNvPr>
          <p:cNvSpPr>
            <a:spLocks noGrp="1"/>
          </p:cNvSpPr>
          <p:nvPr>
            <p:ph type="ctrTitle"/>
          </p:nvPr>
        </p:nvSpPr>
        <p:spPr>
          <a:xfrm>
            <a:off x="784087" y="625407"/>
            <a:ext cx="11065564" cy="2387600"/>
          </a:xfrm>
        </p:spPr>
        <p:txBody>
          <a:bodyPr/>
          <a:lstStyle/>
          <a:p>
            <a:r>
              <a:rPr lang="en-US" sz="5800" dirty="0"/>
              <a:t>Del 1 – </a:t>
            </a:r>
            <a:r>
              <a:rPr lang="en-US" sz="5800" err="1"/>
              <a:t>samarbejde</a:t>
            </a:r>
            <a:r>
              <a:rPr lang="en-US" sz="5800" dirty="0"/>
              <a:t> </a:t>
            </a:r>
            <a:r>
              <a:rPr lang="en-US" sz="5800" err="1"/>
              <a:t>uden</a:t>
            </a:r>
            <a:r>
              <a:rPr lang="en-US" sz="5800" dirty="0"/>
              <a:t> for </a:t>
            </a:r>
            <a:r>
              <a:rPr lang="en-US" sz="5800" err="1"/>
              <a:t>skolen</a:t>
            </a:r>
            <a:endParaRPr lang="en-US" sz="5800"/>
          </a:p>
        </p:txBody>
      </p:sp>
      <p:sp>
        <p:nvSpPr>
          <p:cNvPr id="3" name="Undertitel 2">
            <a:extLst>
              <a:ext uri="{FF2B5EF4-FFF2-40B4-BE49-F238E27FC236}">
                <a16:creationId xmlns:a16="http://schemas.microsoft.com/office/drawing/2014/main" id="{44732247-1FB0-5899-E894-5665D1F249D6}"/>
              </a:ext>
            </a:extLst>
          </p:cNvPr>
          <p:cNvSpPr>
            <a:spLocks noGrp="1"/>
          </p:cNvSpPr>
          <p:nvPr>
            <p:ph type="subTitle" idx="1"/>
          </p:nvPr>
        </p:nvSpPr>
        <p:spPr/>
        <p:txBody>
          <a:bodyPr vert="horz" lIns="91440" tIns="45720" rIns="91440" bIns="45720" rtlCol="0" anchor="t">
            <a:normAutofit/>
          </a:bodyPr>
          <a:lstStyle/>
          <a:p>
            <a:r>
              <a:rPr lang="en-US"/>
              <a:t>Slides, der </a:t>
            </a:r>
            <a:r>
              <a:rPr lang="en-US" err="1"/>
              <a:t>kan</a:t>
            </a:r>
            <a:r>
              <a:rPr lang="en-US"/>
              <a:t> </a:t>
            </a:r>
            <a:r>
              <a:rPr lang="en-US" err="1"/>
              <a:t>anvendes</a:t>
            </a:r>
            <a:r>
              <a:rPr lang="en-US"/>
              <a:t> </a:t>
            </a:r>
            <a:r>
              <a:rPr lang="en-US" err="1"/>
              <a:t>til</a:t>
            </a:r>
            <a:r>
              <a:rPr lang="en-US"/>
              <a:t> information </a:t>
            </a:r>
            <a:r>
              <a:rPr lang="en-US" err="1"/>
              <a:t>og</a:t>
            </a:r>
            <a:r>
              <a:rPr lang="en-US"/>
              <a:t> </a:t>
            </a:r>
            <a:r>
              <a:rPr lang="en-US" err="1"/>
              <a:t>samarbejde</a:t>
            </a:r>
            <a:r>
              <a:rPr lang="en-US"/>
              <a:t> </a:t>
            </a:r>
            <a:r>
              <a:rPr lang="en-US" err="1"/>
              <a:t>uden</a:t>
            </a:r>
            <a:r>
              <a:rPr lang="en-US"/>
              <a:t> for skolen</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F773FE8B-7289-1BAD-3ABB-63A1EF6E42B5}"/>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7" name="Billede 6" descr="Et billede, der indeholder tekst, Font/skrifttype, skærmbillede, Grafik&#10;&#10;Beskrivelsen er genereret automatisk">
            <a:extLst>
              <a:ext uri="{FF2B5EF4-FFF2-40B4-BE49-F238E27FC236}">
                <a16:creationId xmlns:a16="http://schemas.microsoft.com/office/drawing/2014/main" id="{5EB69DFF-63E8-E3B1-9498-58DF5693F28E}"/>
              </a:ext>
            </a:extLst>
          </p:cNvPr>
          <p:cNvPicPr>
            <a:picLocks noChangeAspect="1"/>
          </p:cNvPicPr>
          <p:nvPr/>
        </p:nvPicPr>
        <p:blipFill>
          <a:blip r:embed="rId3"/>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290122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400" y="463900"/>
            <a:ext cx="8560800" cy="934890"/>
          </a:xfrm>
          <a:noFill/>
        </p:spPr>
        <p:txBody>
          <a:bodyPr/>
          <a:lstStyle/>
          <a:p>
            <a:r>
              <a:rPr lang="da-DK">
                <a:solidFill>
                  <a:sysClr val="windowText" lastClr="000000"/>
                </a:solidFill>
                <a:latin typeface="Calibri"/>
                <a:ea typeface="Calibri"/>
                <a:cs typeface="Calibri"/>
              </a:rPr>
              <a:t>Skriftsprogsvanskeligheder som kontinuum</a:t>
            </a:r>
          </a:p>
        </p:txBody>
      </p:sp>
      <p:sp>
        <p:nvSpPr>
          <p:cNvPr id="4" name="Pladsholder til dato 3"/>
          <p:cNvSpPr>
            <a:spLocks noGrp="1"/>
          </p:cNvSpPr>
          <p:nvPr>
            <p:ph type="dt" sz="half" idx="10"/>
          </p:nvPr>
        </p:nvSpPr>
        <p:spPr/>
        <p:txBody>
          <a:bodyPr/>
          <a:lstStyle/>
          <a:p>
            <a:fld id="{69042D53-78BC-4FBF-9D86-5FFDD44A606C}" type="datetime2">
              <a:rPr lang="da-DK" smtClean="0"/>
              <a:t>7. marts 2025</a:t>
            </a:fld>
            <a:endParaRPr lang="da-DK"/>
          </a:p>
        </p:txBody>
      </p:sp>
      <p:sp>
        <p:nvSpPr>
          <p:cNvPr id="19" name="Tekstfelt 18"/>
          <p:cNvSpPr txBox="1"/>
          <p:nvPr/>
        </p:nvSpPr>
        <p:spPr>
          <a:xfrm>
            <a:off x="615950" y="6261249"/>
            <a:ext cx="6946900" cy="184666"/>
          </a:xfrm>
          <a:prstGeom prst="rect">
            <a:avLst/>
          </a:prstGeom>
          <a:noFill/>
        </p:spPr>
        <p:txBody>
          <a:bodyPr wrap="square" lIns="0" tIns="0" rIns="0" bIns="0" rtlCol="0">
            <a:spAutoFit/>
          </a:bodyPr>
          <a:lstStyle/>
          <a:p>
            <a:r>
              <a:rPr lang="da-DK" sz="1200"/>
              <a:t>National </a:t>
            </a:r>
            <a:r>
              <a:rPr lang="da-DK" sz="1200" err="1"/>
              <a:t>Videncenter</a:t>
            </a:r>
            <a:r>
              <a:rPr lang="da-DK" sz="1200"/>
              <a:t> for Ordblindhed og andre Læsevanskeligheder, NVOL.dk</a:t>
            </a:r>
          </a:p>
        </p:txBody>
      </p:sp>
      <p:pic>
        <p:nvPicPr>
          <p:cNvPr id="11" name="Billede 10"/>
          <p:cNvPicPr>
            <a:picLocks noChangeAspect="1"/>
          </p:cNvPicPr>
          <p:nvPr/>
        </p:nvPicPr>
        <p:blipFill>
          <a:blip r:embed="rId3"/>
          <a:stretch>
            <a:fillRect/>
          </a:stretch>
        </p:blipFill>
        <p:spPr>
          <a:xfrm>
            <a:off x="527400" y="1493105"/>
            <a:ext cx="8520113" cy="4766162"/>
          </a:xfrm>
          <a:prstGeom prst="rect">
            <a:avLst/>
          </a:prstGeom>
        </p:spPr>
      </p:pic>
      <p:sp>
        <p:nvSpPr>
          <p:cNvPr id="12" name="Ellipse 11"/>
          <p:cNvSpPr/>
          <p:nvPr/>
        </p:nvSpPr>
        <p:spPr>
          <a:xfrm rot="382200">
            <a:off x="8410354" y="2427023"/>
            <a:ext cx="3451844" cy="239586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a:latin typeface="Calibri"/>
                <a:ea typeface="Calibri"/>
                <a:cs typeface="Calibri"/>
              </a:rPr>
              <a:t>Ordblindhed (dysleksi) er </a:t>
            </a:r>
            <a:r>
              <a:rPr lang="da-DK" i="1">
                <a:latin typeface="Calibri"/>
                <a:ea typeface="Calibri"/>
                <a:cs typeface="Calibri"/>
              </a:rPr>
              <a:t>markante vanskeligheder med at lære at bruge skriftens lydprincip</a:t>
            </a:r>
          </a:p>
          <a:p>
            <a:pPr algn="ctr"/>
            <a:r>
              <a:rPr lang="da-DK" sz="1400">
                <a:latin typeface="Calibri"/>
                <a:ea typeface="Calibri"/>
                <a:cs typeface="Calibri"/>
              </a:rPr>
              <a:t>(</a:t>
            </a:r>
            <a:r>
              <a:rPr lang="da-DK" sz="1400" err="1">
                <a:latin typeface="Calibri"/>
                <a:ea typeface="Calibri"/>
                <a:cs typeface="Calibri"/>
              </a:rPr>
              <a:t>Elbro</a:t>
            </a:r>
            <a:r>
              <a:rPr lang="da-DK" sz="1400">
                <a:latin typeface="Calibri"/>
                <a:ea typeface="Calibri"/>
                <a:cs typeface="Calibri"/>
              </a:rPr>
              <a:t>, 2021)</a:t>
            </a:r>
          </a:p>
        </p:txBody>
      </p:sp>
      <p:pic>
        <p:nvPicPr>
          <p:cNvPr id="7" name="Billede 6" descr="Et billede, der indeholder tekst, Font/skrifttype, plakat, Grafik&#10;&#10;Indhold genereret af kunstig intelligens kan være forkert.">
            <a:extLst>
              <a:ext uri="{FF2B5EF4-FFF2-40B4-BE49-F238E27FC236}">
                <a16:creationId xmlns:a16="http://schemas.microsoft.com/office/drawing/2014/main" id="{9289464C-833D-A1A5-1101-F437A29ED819}"/>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4FFCFADC-E225-69C3-67C1-ED936E9AD0A0}"/>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01166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325893C5-C36D-46C8-2B20-E4B4801D5EA4}"/>
              </a:ext>
            </a:extLst>
          </p:cNvPr>
          <p:cNvSpPr>
            <a:spLocks noGrp="1"/>
          </p:cNvSpPr>
          <p:nvPr>
            <p:ph type="ftr" sz="quarter" idx="3"/>
          </p:nvPr>
        </p:nvSpPr>
        <p:spPr/>
        <p:txBody>
          <a:bodyPr/>
          <a:lstStyle/>
          <a:p>
            <a:endParaRPr lang="da-DK"/>
          </a:p>
        </p:txBody>
      </p:sp>
      <p:sp>
        <p:nvSpPr>
          <p:cNvPr id="4" name="Titel 3">
            <a:extLst>
              <a:ext uri="{FF2B5EF4-FFF2-40B4-BE49-F238E27FC236}">
                <a16:creationId xmlns:a16="http://schemas.microsoft.com/office/drawing/2014/main" id="{3557B1DC-248C-96D4-6693-556BFF5E9EFA}"/>
              </a:ext>
            </a:extLst>
          </p:cNvPr>
          <p:cNvSpPr>
            <a:spLocks noGrp="1"/>
          </p:cNvSpPr>
          <p:nvPr>
            <p:ph type="title"/>
          </p:nvPr>
        </p:nvSpPr>
        <p:spPr/>
        <p:txBody>
          <a:bodyPr/>
          <a:lstStyle/>
          <a:p>
            <a:r>
              <a:rPr lang="da-DK">
                <a:latin typeface="Calibri"/>
                <a:ea typeface="Calibri"/>
                <a:cs typeface="Calibri"/>
              </a:rPr>
              <a:t>Krav og færdigheder</a:t>
            </a:r>
          </a:p>
        </p:txBody>
      </p:sp>
      <p:pic>
        <p:nvPicPr>
          <p:cNvPr id="5" name="Billede 4"/>
          <p:cNvPicPr>
            <a:picLocks noChangeAspect="1"/>
          </p:cNvPicPr>
          <p:nvPr/>
        </p:nvPicPr>
        <p:blipFill>
          <a:blip r:embed="rId6"/>
          <a:stretch>
            <a:fillRect/>
          </a:stretch>
        </p:blipFill>
        <p:spPr>
          <a:xfrm>
            <a:off x="268829" y="1974850"/>
            <a:ext cx="1933575" cy="3505200"/>
          </a:xfrm>
          <a:prstGeom prst="rect">
            <a:avLst/>
          </a:prstGeom>
        </p:spPr>
      </p:pic>
      <p:grpSp>
        <p:nvGrpSpPr>
          <p:cNvPr id="17" name="Gruppe 16"/>
          <p:cNvGrpSpPr/>
          <p:nvPr/>
        </p:nvGrpSpPr>
        <p:grpSpPr>
          <a:xfrm>
            <a:off x="1934908" y="1362075"/>
            <a:ext cx="4103942" cy="3716755"/>
            <a:chOff x="1934908" y="1362075"/>
            <a:chExt cx="4103942" cy="3716755"/>
          </a:xfrm>
        </p:grpSpPr>
        <p:pic>
          <p:nvPicPr>
            <p:cNvPr id="7" name="Billede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26996" y="1568177"/>
              <a:ext cx="2149603" cy="2105752"/>
            </a:xfrm>
            <a:prstGeom prst="rect">
              <a:avLst/>
            </a:prstGeom>
          </p:spPr>
        </p:pic>
        <p:sp>
          <p:nvSpPr>
            <p:cNvPr id="8" name="Afrundet rektangel 7"/>
            <p:cNvSpPr/>
            <p:nvPr/>
          </p:nvSpPr>
          <p:spPr>
            <a:xfrm>
              <a:off x="3993940" y="1362075"/>
              <a:ext cx="2044910" cy="227654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2" name="Tekstfelt 11"/>
            <p:cNvSpPr txBox="1"/>
            <p:nvPr/>
          </p:nvSpPr>
          <p:spPr>
            <a:xfrm>
              <a:off x="2286000" y="2259286"/>
              <a:ext cx="1440996" cy="646331"/>
            </a:xfrm>
            <a:prstGeom prst="rect">
              <a:avLst/>
            </a:prstGeom>
            <a:noFill/>
          </p:spPr>
          <p:txBody>
            <a:bodyPr wrap="square" lIns="0" tIns="0" rIns="0" bIns="0" rtlCol="0">
              <a:spAutoFit/>
            </a:bodyPr>
            <a:lstStyle/>
            <a:p>
              <a:r>
                <a:rPr lang="da-DK" sz="1400">
                  <a:solidFill>
                    <a:schemeClr val="accent1"/>
                  </a:solidFill>
                </a:rPr>
                <a:t>Mindre krav til skriftsprogligt arbejde i jobbet</a:t>
              </a:r>
              <a:endParaRPr lang="en-US" sz="1400" err="1">
                <a:solidFill>
                  <a:schemeClr val="accent1"/>
                </a:solidFill>
              </a:endParaRPr>
            </a:p>
          </p:txBody>
        </p:sp>
        <p:sp>
          <p:nvSpPr>
            <p:cNvPr id="13" name="Tekstfelt 12"/>
            <p:cNvSpPr txBox="1"/>
            <p:nvPr/>
          </p:nvSpPr>
          <p:spPr>
            <a:xfrm>
              <a:off x="2293340" y="4863386"/>
              <a:ext cx="1198434" cy="215444"/>
            </a:xfrm>
            <a:prstGeom prst="rect">
              <a:avLst/>
            </a:prstGeom>
            <a:noFill/>
          </p:spPr>
          <p:txBody>
            <a:bodyPr wrap="square" lIns="0" tIns="0" rIns="0" bIns="0" rtlCol="0">
              <a:spAutoFit/>
            </a:bodyPr>
            <a:lstStyle/>
            <a:p>
              <a:r>
                <a:rPr lang="da-DK" sz="1400">
                  <a:solidFill>
                    <a:schemeClr val="accent1"/>
                  </a:solidFill>
                </a:rPr>
                <a:t>Stærkt ordblind</a:t>
              </a:r>
              <a:endParaRPr lang="en-US" sz="1400" err="1">
                <a:solidFill>
                  <a:schemeClr val="accent1"/>
                </a:solidFill>
              </a:endParaRPr>
            </a:p>
          </p:txBody>
        </p:sp>
        <p:sp>
          <p:nvSpPr>
            <p:cNvPr id="14" name="Højre klammeparentes 13"/>
            <p:cNvSpPr/>
            <p:nvPr/>
          </p:nvSpPr>
          <p:spPr>
            <a:xfrm>
              <a:off x="1934908" y="3002371"/>
              <a:ext cx="286871" cy="1596523"/>
            </a:xfrm>
            <a:prstGeom prst="rightBrace">
              <a:avLst/>
            </a:prstGeom>
            <a:ln w="31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uppe 24"/>
          <p:cNvGrpSpPr/>
          <p:nvPr/>
        </p:nvGrpSpPr>
        <p:grpSpPr>
          <a:xfrm>
            <a:off x="1953157" y="2151483"/>
            <a:ext cx="4352637" cy="4052721"/>
            <a:chOff x="1953157" y="2151483"/>
            <a:chExt cx="4352637" cy="4052721"/>
          </a:xfrm>
        </p:grpSpPr>
        <p:pic>
          <p:nvPicPr>
            <p:cNvPr id="6" name="Billede 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993940" y="3892350"/>
              <a:ext cx="2311854" cy="2311854"/>
            </a:xfrm>
            <a:prstGeom prst="rect">
              <a:avLst/>
            </a:prstGeom>
          </p:spPr>
        </p:pic>
        <p:sp>
          <p:nvSpPr>
            <p:cNvPr id="9" name="Afrundet rektangel 8"/>
            <p:cNvSpPr/>
            <p:nvPr/>
          </p:nvSpPr>
          <p:spPr>
            <a:xfrm>
              <a:off x="4012189" y="3892350"/>
              <a:ext cx="2044910" cy="227654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rgbClr val="002060"/>
                </a:solidFill>
              </a:endParaRPr>
            </a:p>
          </p:txBody>
        </p:sp>
        <p:sp>
          <p:nvSpPr>
            <p:cNvPr id="18" name="Tekstfelt 17"/>
            <p:cNvSpPr txBox="1"/>
            <p:nvPr/>
          </p:nvSpPr>
          <p:spPr>
            <a:xfrm>
              <a:off x="2350469" y="4817794"/>
              <a:ext cx="1310472" cy="215444"/>
            </a:xfrm>
            <a:prstGeom prst="rect">
              <a:avLst/>
            </a:prstGeom>
            <a:noFill/>
          </p:spPr>
          <p:txBody>
            <a:bodyPr wrap="square" lIns="0" tIns="0" rIns="0" bIns="0" rtlCol="0">
              <a:spAutoFit/>
            </a:bodyPr>
            <a:lstStyle/>
            <a:p>
              <a:r>
                <a:rPr lang="da-DK" sz="1400">
                  <a:solidFill>
                    <a:srgbClr val="002060"/>
                  </a:solidFill>
                </a:rPr>
                <a:t>Let ordblind</a:t>
              </a:r>
              <a:endParaRPr lang="en-US" sz="1400" err="1">
                <a:solidFill>
                  <a:srgbClr val="002060"/>
                </a:solidFill>
              </a:endParaRPr>
            </a:p>
          </p:txBody>
        </p:sp>
        <p:sp>
          <p:nvSpPr>
            <p:cNvPr id="19" name="Tekstfelt 18"/>
            <p:cNvSpPr txBox="1"/>
            <p:nvPr/>
          </p:nvSpPr>
          <p:spPr>
            <a:xfrm>
              <a:off x="2326196" y="2151483"/>
              <a:ext cx="1310472" cy="646331"/>
            </a:xfrm>
            <a:prstGeom prst="rect">
              <a:avLst/>
            </a:prstGeom>
            <a:noFill/>
          </p:spPr>
          <p:txBody>
            <a:bodyPr wrap="square" lIns="0" tIns="0" rIns="0" bIns="0" rtlCol="0">
              <a:spAutoFit/>
            </a:bodyPr>
            <a:lstStyle/>
            <a:p>
              <a:r>
                <a:rPr lang="da-DK" sz="1400">
                  <a:solidFill>
                    <a:srgbClr val="002060"/>
                  </a:solidFill>
                </a:rPr>
                <a:t>Store krav til skriftsprogligt arbejde i jobbet</a:t>
              </a:r>
              <a:endParaRPr lang="en-US" sz="1400" err="1">
                <a:solidFill>
                  <a:srgbClr val="002060"/>
                </a:solidFill>
              </a:endParaRPr>
            </a:p>
          </p:txBody>
        </p:sp>
        <p:sp>
          <p:nvSpPr>
            <p:cNvPr id="20" name="Højre klammeparentes 19"/>
            <p:cNvSpPr/>
            <p:nvPr/>
          </p:nvSpPr>
          <p:spPr>
            <a:xfrm>
              <a:off x="1953157" y="2954164"/>
              <a:ext cx="447231" cy="1596523"/>
            </a:xfrm>
            <a:prstGeom prst="rightBrace">
              <a:avLst/>
            </a:prstGeom>
            <a:ln w="31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Rektangel 23"/>
          <p:cNvSpPr/>
          <p:nvPr/>
        </p:nvSpPr>
        <p:spPr>
          <a:xfrm>
            <a:off x="6807960" y="3061968"/>
            <a:ext cx="3958652" cy="1477328"/>
          </a:xfrm>
          <a:prstGeom prst="rect">
            <a:avLst/>
          </a:prstGeom>
        </p:spPr>
        <p:txBody>
          <a:bodyPr wrap="square">
            <a:spAutoFit/>
          </a:bodyPr>
          <a:lstStyle/>
          <a:p>
            <a:r>
              <a:rPr lang="da-DK">
                <a:sym typeface="Wingdings" panose="05000000000000000000" pitchFamily="2" charset="2"/>
              </a:rPr>
              <a:t> </a:t>
            </a:r>
            <a:r>
              <a:rPr lang="da-DK"/>
              <a:t>Oplevelsen af handicap er ikke nødvendigvis relateret til graden af ordblindhed, men defineres i høj grad i mødet med omverdenen og det samfund vi lever i.</a:t>
            </a:r>
            <a:endParaRPr lang="en-US"/>
          </a:p>
        </p:txBody>
      </p:sp>
      <p:pic>
        <p:nvPicPr>
          <p:cNvPr id="10" name="Billede 9" descr="Et billede, der indeholder tekst, Font/skrifttype, skærmbillede, Grafik&#10;&#10;Beskrivelsen er genereret automatisk">
            <a:extLst>
              <a:ext uri="{FF2B5EF4-FFF2-40B4-BE49-F238E27FC236}">
                <a16:creationId xmlns:a16="http://schemas.microsoft.com/office/drawing/2014/main" id="{85F68E8F-0146-685A-AA2F-31C2A6A89AA0}"/>
              </a:ext>
            </a:extLst>
          </p:cNvPr>
          <p:cNvPicPr>
            <a:picLocks noChangeAspect="1"/>
          </p:cNvPicPr>
          <p:nvPr/>
        </p:nvPicPr>
        <p:blipFill>
          <a:blip r:embed="rId9"/>
          <a:stretch>
            <a:fillRect/>
          </a:stretch>
        </p:blipFill>
        <p:spPr>
          <a:xfrm>
            <a:off x="8764673" y="332726"/>
            <a:ext cx="1721808" cy="826037"/>
          </a:xfrm>
          <a:prstGeom prst="rect">
            <a:avLst/>
          </a:prstGeom>
        </p:spPr>
      </p:pic>
    </p:spTree>
    <p:custDataLst>
      <p:custData r:id="rId1"/>
      <p:custData r:id="rId2"/>
      <p:tags r:id="rId3"/>
    </p:custDataLst>
    <p:extLst>
      <p:ext uri="{BB962C8B-B14F-4D97-AF65-F5344CB8AC3E}">
        <p14:creationId xmlns:p14="http://schemas.microsoft.com/office/powerpoint/2010/main" val="26134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11841" y="2740702"/>
            <a:ext cx="10162273" cy="2703382"/>
          </a:xfrm>
          <a:prstGeom prst="rect">
            <a:avLst/>
          </a:prstGeom>
        </p:spPr>
      </p:pic>
      <p:sp>
        <p:nvSpPr>
          <p:cNvPr id="6" name="Titel 5">
            <a:extLst>
              <a:ext uri="{FF2B5EF4-FFF2-40B4-BE49-F238E27FC236}">
                <a16:creationId xmlns:a16="http://schemas.microsoft.com/office/drawing/2014/main" id="{9387052A-6BD4-CA86-A33F-CD52550233D1}"/>
              </a:ext>
            </a:extLst>
          </p:cNvPr>
          <p:cNvSpPr>
            <a:spLocks noGrp="1"/>
          </p:cNvSpPr>
          <p:nvPr>
            <p:ph type="title"/>
          </p:nvPr>
        </p:nvSpPr>
        <p:spPr>
          <a:xfrm>
            <a:off x="684283" y="612565"/>
            <a:ext cx="8560800" cy="934890"/>
          </a:xfrm>
        </p:spPr>
        <p:txBody>
          <a:bodyPr/>
          <a:lstStyle/>
          <a:p>
            <a:r>
              <a:rPr lang="da-DK">
                <a:latin typeface="Calibri"/>
                <a:ea typeface="Calibri"/>
                <a:cs typeface="Calibri"/>
              </a:rPr>
              <a:t>Ændrede livsvilkår</a:t>
            </a:r>
          </a:p>
        </p:txBody>
      </p:sp>
      <p:sp>
        <p:nvSpPr>
          <p:cNvPr id="7" name="Pladsholder til tekst 6">
            <a:extLst>
              <a:ext uri="{FF2B5EF4-FFF2-40B4-BE49-F238E27FC236}">
                <a16:creationId xmlns:a16="http://schemas.microsoft.com/office/drawing/2014/main" id="{338D47D8-1145-03CF-17EF-B71EC976109D}"/>
              </a:ext>
            </a:extLst>
          </p:cNvPr>
          <p:cNvSpPr>
            <a:spLocks noGrp="1"/>
          </p:cNvSpPr>
          <p:nvPr>
            <p:ph type="body" sz="quarter" idx="14"/>
          </p:nvPr>
        </p:nvSpPr>
        <p:spPr>
          <a:xfrm>
            <a:off x="2644433" y="2232760"/>
            <a:ext cx="2072715" cy="596623"/>
          </a:xfrm>
        </p:spPr>
        <p:txBody>
          <a:bodyPr vert="horz" lIns="91440" tIns="45720" rIns="91440" bIns="45720" rtlCol="0" anchor="t">
            <a:noAutofit/>
          </a:bodyPr>
          <a:lstStyle/>
          <a:p>
            <a:pPr>
              <a:buClr>
                <a:schemeClr val="bg1"/>
              </a:buClr>
            </a:pPr>
            <a:r>
              <a:rPr lang="da-DK" sz="1800" dirty="0"/>
              <a:t>Man får nyt job</a:t>
            </a:r>
          </a:p>
        </p:txBody>
      </p:sp>
      <p:sp>
        <p:nvSpPr>
          <p:cNvPr id="5" name="Pladsholder til tekst 6">
            <a:extLst>
              <a:ext uri="{FF2B5EF4-FFF2-40B4-BE49-F238E27FC236}">
                <a16:creationId xmlns:a16="http://schemas.microsoft.com/office/drawing/2014/main" id="{338D47D8-1145-03CF-17EF-B71EC976109D}"/>
              </a:ext>
            </a:extLst>
          </p:cNvPr>
          <p:cNvSpPr txBox="1">
            <a:spLocks/>
          </p:cNvSpPr>
          <p:nvPr/>
        </p:nvSpPr>
        <p:spPr>
          <a:xfrm>
            <a:off x="8701927" y="2095484"/>
            <a:ext cx="1603955" cy="401988"/>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tx2"/>
                </a:solidFill>
                <a:latin typeface="+mn-lt"/>
                <a:ea typeface="+mn-ea"/>
                <a:cs typeface="+mn-cs"/>
              </a:defRPr>
            </a:lvl1pPr>
            <a:lvl2pPr marL="216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2pPr>
            <a:lvl3pPr marL="432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3pPr>
            <a:lvl4pPr marL="648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4pPr>
            <a:lvl5pPr marL="864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a:buClr>
                <a:schemeClr val="bg1"/>
              </a:buClr>
            </a:pPr>
            <a:r>
              <a:rPr lang="da-DK"/>
              <a:t>Man bliver skilt</a:t>
            </a:r>
          </a:p>
        </p:txBody>
      </p:sp>
      <p:sp>
        <p:nvSpPr>
          <p:cNvPr id="8" name="Pladsholder til tekst 6">
            <a:extLst>
              <a:ext uri="{FF2B5EF4-FFF2-40B4-BE49-F238E27FC236}">
                <a16:creationId xmlns:a16="http://schemas.microsoft.com/office/drawing/2014/main" id="{338D47D8-1145-03CF-17EF-B71EC976109D}"/>
              </a:ext>
            </a:extLst>
          </p:cNvPr>
          <p:cNvSpPr txBox="1">
            <a:spLocks/>
          </p:cNvSpPr>
          <p:nvPr/>
        </p:nvSpPr>
        <p:spPr>
          <a:xfrm>
            <a:off x="6848940" y="1547455"/>
            <a:ext cx="2072715" cy="596623"/>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tx2"/>
                </a:solidFill>
                <a:latin typeface="+mn-lt"/>
                <a:ea typeface="+mn-ea"/>
                <a:cs typeface="+mn-cs"/>
              </a:defRPr>
            </a:lvl1pPr>
            <a:lvl2pPr marL="216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2pPr>
            <a:lvl3pPr marL="432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3pPr>
            <a:lvl4pPr marL="648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4pPr>
            <a:lvl5pPr marL="864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a:buClr>
                <a:schemeClr val="bg1"/>
              </a:buClr>
            </a:pPr>
            <a:r>
              <a:rPr lang="da-DK"/>
              <a:t>Man mister sin ægtefælle</a:t>
            </a:r>
          </a:p>
        </p:txBody>
      </p:sp>
      <p:sp>
        <p:nvSpPr>
          <p:cNvPr id="9" name="Pladsholder til tekst 6">
            <a:extLst>
              <a:ext uri="{FF2B5EF4-FFF2-40B4-BE49-F238E27FC236}">
                <a16:creationId xmlns:a16="http://schemas.microsoft.com/office/drawing/2014/main" id="{338D47D8-1145-03CF-17EF-B71EC976109D}"/>
              </a:ext>
            </a:extLst>
          </p:cNvPr>
          <p:cNvSpPr txBox="1">
            <a:spLocks/>
          </p:cNvSpPr>
          <p:nvPr/>
        </p:nvSpPr>
        <p:spPr>
          <a:xfrm>
            <a:off x="4497420" y="1636137"/>
            <a:ext cx="2072715" cy="596623"/>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tx2"/>
                </a:solidFill>
                <a:latin typeface="+mn-lt"/>
                <a:ea typeface="+mn-ea"/>
                <a:cs typeface="+mn-cs"/>
              </a:defRPr>
            </a:lvl1pPr>
            <a:lvl2pPr marL="216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2pPr>
            <a:lvl3pPr marL="432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3pPr>
            <a:lvl4pPr marL="648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4pPr>
            <a:lvl5pPr marL="864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a:buClr>
                <a:schemeClr val="bg1"/>
              </a:buClr>
            </a:pPr>
            <a:r>
              <a:rPr lang="da-DK"/>
              <a:t>Man bliver forældre</a:t>
            </a:r>
          </a:p>
        </p:txBody>
      </p:sp>
      <p:sp>
        <p:nvSpPr>
          <p:cNvPr id="2" name="Opadbøjet pil 1"/>
          <p:cNvSpPr/>
          <p:nvPr/>
        </p:nvSpPr>
        <p:spPr>
          <a:xfrm rot="5400000">
            <a:off x="4651679" y="5503794"/>
            <a:ext cx="854765" cy="909431"/>
          </a:xfrm>
          <a:prstGeom prst="ben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3" name="Tekstfelt 2"/>
          <p:cNvSpPr txBox="1"/>
          <p:nvPr/>
        </p:nvSpPr>
        <p:spPr>
          <a:xfrm>
            <a:off x="5954255" y="5770339"/>
            <a:ext cx="5495343" cy="615553"/>
          </a:xfrm>
          <a:prstGeom prst="rect">
            <a:avLst/>
          </a:prstGeom>
          <a:noFill/>
        </p:spPr>
        <p:txBody>
          <a:bodyPr wrap="square" lIns="0" tIns="0" rIns="0" bIns="0" rtlCol="0" anchor="t">
            <a:spAutoFit/>
          </a:bodyPr>
          <a:lstStyle/>
          <a:p>
            <a:r>
              <a:rPr lang="da-DK" sz="2000">
                <a:latin typeface="Calibri"/>
                <a:ea typeface="Calibri"/>
                <a:cs typeface="Calibri"/>
              </a:rPr>
              <a:t>Nye krav kommer i spil. </a:t>
            </a:r>
          </a:p>
          <a:p>
            <a:r>
              <a:rPr lang="da-DK" sz="2000">
                <a:latin typeface="Calibri"/>
                <a:ea typeface="Calibri"/>
                <a:cs typeface="Calibri"/>
              </a:rPr>
              <a:t>Handicapoplevelsen er ikke statisk</a:t>
            </a:r>
            <a:endParaRPr lang="en-US" sz="2000">
              <a:latin typeface="Calibri"/>
              <a:ea typeface="Calibri"/>
              <a:cs typeface="Calibri"/>
            </a:endParaRPr>
          </a:p>
        </p:txBody>
      </p:sp>
      <p:pic>
        <p:nvPicPr>
          <p:cNvPr id="11" name="Billede 10" descr="Et billede, der indeholder tekst, Font/skrifttype, plakat, Grafik&#10;&#10;Indhold genereret af kunstig intelligens kan være forkert.">
            <a:extLst>
              <a:ext uri="{FF2B5EF4-FFF2-40B4-BE49-F238E27FC236}">
                <a16:creationId xmlns:a16="http://schemas.microsoft.com/office/drawing/2014/main" id="{7368101A-896E-A1F2-5DC9-AB5026DAB19B}"/>
              </a:ext>
            </a:extLst>
          </p:cNvPr>
          <p:cNvPicPr>
            <a:picLocks noChangeAspect="1"/>
          </p:cNvPicPr>
          <p:nvPr/>
        </p:nvPicPr>
        <p:blipFill>
          <a:blip r:embed="rId7"/>
          <a:stretch>
            <a:fillRect/>
          </a:stretch>
        </p:blipFill>
        <p:spPr>
          <a:xfrm>
            <a:off x="11095545" y="207065"/>
            <a:ext cx="851128" cy="1258957"/>
          </a:xfrm>
          <a:prstGeom prst="rect">
            <a:avLst/>
          </a:prstGeom>
        </p:spPr>
      </p:pic>
      <p:pic>
        <p:nvPicPr>
          <p:cNvPr id="13" name="Billede 12" descr="Et billede, der indeholder tekst, Font/skrifttype, skærmbillede, Grafik&#10;&#10;Beskrivelsen er genereret automatisk">
            <a:extLst>
              <a:ext uri="{FF2B5EF4-FFF2-40B4-BE49-F238E27FC236}">
                <a16:creationId xmlns:a16="http://schemas.microsoft.com/office/drawing/2014/main" id="{0C763B26-3D49-9CE3-9A17-63A33DF5AC45}"/>
              </a:ext>
            </a:extLst>
          </p:cNvPr>
          <p:cNvPicPr>
            <a:picLocks noChangeAspect="1"/>
          </p:cNvPicPr>
          <p:nvPr/>
        </p:nvPicPr>
        <p:blipFill>
          <a:blip r:embed="rId8"/>
          <a:stretch>
            <a:fillRect/>
          </a:stretch>
        </p:blipFill>
        <p:spPr>
          <a:xfrm>
            <a:off x="8764673" y="332726"/>
            <a:ext cx="1721808" cy="826037"/>
          </a:xfrm>
          <a:prstGeom prst="rect">
            <a:avLst/>
          </a:prstGeom>
        </p:spPr>
      </p:pic>
    </p:spTree>
    <p:custDataLst>
      <p:custData r:id="rId1"/>
      <p:custData r:id="rId2"/>
      <p:tags r:id="rId3"/>
    </p:custDataLst>
    <p:extLst>
      <p:ext uri="{BB962C8B-B14F-4D97-AF65-F5344CB8AC3E}">
        <p14:creationId xmlns:p14="http://schemas.microsoft.com/office/powerpoint/2010/main" val="13674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8" grpId="0"/>
      <p:bldP spid="9" grpId="0"/>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a:extLst>
              <a:ext uri="{FF2B5EF4-FFF2-40B4-BE49-F238E27FC236}">
                <a16:creationId xmlns:a16="http://schemas.microsoft.com/office/drawing/2014/main" id="{E1CD370D-2BEC-F293-8C2A-D58AA34796DE}"/>
              </a:ext>
            </a:extLst>
          </p:cNvPr>
          <p:cNvSpPr>
            <a:spLocks noGrp="1"/>
          </p:cNvSpPr>
          <p:nvPr>
            <p:ph type="ctrTitle"/>
          </p:nvPr>
        </p:nvSpPr>
        <p:spPr>
          <a:xfrm>
            <a:off x="5235086" y="554678"/>
            <a:ext cx="4823135" cy="659365"/>
          </a:xfrm>
        </p:spPr>
        <p:txBody>
          <a:bodyPr/>
          <a:lstStyle/>
          <a:p>
            <a:r>
              <a:rPr lang="da-DK" sz="3200">
                <a:latin typeface="Calibri"/>
                <a:ea typeface="Calibri"/>
                <a:cs typeface="Calibri"/>
              </a:rPr>
              <a:t>En tung bagage</a:t>
            </a:r>
          </a:p>
        </p:txBody>
      </p:sp>
      <p:sp>
        <p:nvSpPr>
          <p:cNvPr id="37" name="Undertitel 36">
            <a:extLst>
              <a:ext uri="{FF2B5EF4-FFF2-40B4-BE49-F238E27FC236}">
                <a16:creationId xmlns:a16="http://schemas.microsoft.com/office/drawing/2014/main" id="{B5A291B8-CD42-A12F-1F24-865A21D99BC7}"/>
              </a:ext>
            </a:extLst>
          </p:cNvPr>
          <p:cNvSpPr>
            <a:spLocks noGrp="1"/>
          </p:cNvSpPr>
          <p:nvPr>
            <p:ph type="subTitle" idx="1"/>
          </p:nvPr>
        </p:nvSpPr>
        <p:spPr>
          <a:xfrm>
            <a:off x="7430712" y="2290759"/>
            <a:ext cx="942430" cy="776177"/>
          </a:xfrm>
        </p:spPr>
        <p:txBody>
          <a:bodyPr/>
          <a:lstStyle/>
          <a:p>
            <a:pPr>
              <a:buNone/>
            </a:pPr>
            <a:endParaRPr lang="da-DK" sz="1800">
              <a:latin typeface="Calibri"/>
              <a:ea typeface="Calibri"/>
              <a:cs typeface="Calibri"/>
            </a:endParaRPr>
          </a:p>
          <a:p>
            <a:r>
              <a:rPr lang="da-DK" sz="1800">
                <a:latin typeface="Calibri"/>
                <a:ea typeface="Calibri"/>
                <a:cs typeface="Calibri"/>
              </a:rPr>
              <a:t>Lang tid</a:t>
            </a:r>
          </a:p>
        </p:txBody>
      </p:sp>
      <p:sp>
        <p:nvSpPr>
          <p:cNvPr id="4" name="Pladsholder til sidefod 3">
            <a:extLst>
              <a:ext uri="{FF2B5EF4-FFF2-40B4-BE49-F238E27FC236}">
                <a16:creationId xmlns:a16="http://schemas.microsoft.com/office/drawing/2014/main" id="{F04C9184-D288-96D2-27CD-A2ACF4CC324E}"/>
              </a:ext>
            </a:extLst>
          </p:cNvPr>
          <p:cNvSpPr>
            <a:spLocks noGrp="1"/>
          </p:cNvSpPr>
          <p:nvPr>
            <p:ph type="ftr" sz="quarter" idx="3"/>
          </p:nvPr>
        </p:nvSpPr>
        <p:spPr/>
        <p:txBody>
          <a:bodyPr/>
          <a:lstStyle/>
          <a:p>
            <a:endParaRPr lang="en-GB">
              <a:latin typeface="Calibri"/>
              <a:ea typeface="Calibri"/>
              <a:cs typeface="Calibri"/>
            </a:endParaRPr>
          </a:p>
        </p:txBody>
      </p:sp>
      <p:sp>
        <p:nvSpPr>
          <p:cNvPr id="3" name="Pladsholder til dato 2">
            <a:extLst>
              <a:ext uri="{FF2B5EF4-FFF2-40B4-BE49-F238E27FC236}">
                <a16:creationId xmlns:a16="http://schemas.microsoft.com/office/drawing/2014/main" id="{6C3D6E5E-826E-F0F6-D7EF-190A81EA4F9D}"/>
              </a:ext>
            </a:extLst>
          </p:cNvPr>
          <p:cNvSpPr>
            <a:spLocks noGrp="1"/>
          </p:cNvSpPr>
          <p:nvPr>
            <p:ph type="dt" sz="half" idx="4294967295"/>
          </p:nvPr>
        </p:nvSpPr>
        <p:spPr>
          <a:xfrm>
            <a:off x="0" y="5964238"/>
            <a:ext cx="4564063" cy="179387"/>
          </a:xfrm>
        </p:spPr>
        <p:txBody>
          <a:bodyPr/>
          <a:lstStyle/>
          <a:p>
            <a:fld id="{DAE318A1-0A69-4734-A172-6AFEDCF0E28D}" type="datetime2">
              <a:rPr lang="da-DK" smtClean="0"/>
              <a:t>7. marts 2025</a:t>
            </a:fld>
            <a:endParaRPr lang="en-GB"/>
          </a:p>
        </p:txBody>
      </p:sp>
      <p:pic>
        <p:nvPicPr>
          <p:cNvPr id="5" name="Pladsholder til billede 4"/>
          <p:cNvPicPr>
            <a:picLocks noGrp="1" noChangeAspect="1"/>
          </p:cNvPicPr>
          <p:nvPr>
            <p:ph type="pic" sz="quarter" idx="10"/>
          </p:nvPr>
        </p:nvPicPr>
        <p:blipFill rotWithShape="1">
          <a:blip r:embed="rId5"/>
          <a:srcRect l="6398" t="2009" r="6818" b="1217"/>
          <a:stretch/>
        </p:blipFill>
        <p:spPr>
          <a:xfrm>
            <a:off x="0" y="0"/>
            <a:ext cx="4460315" cy="6858003"/>
          </a:xfrm>
          <a:prstGeom prst="rect">
            <a:avLst/>
          </a:prstGeom>
        </p:spPr>
      </p:pic>
      <p:sp>
        <p:nvSpPr>
          <p:cNvPr id="6" name="Tekstfelt 5"/>
          <p:cNvSpPr txBox="1"/>
          <p:nvPr/>
        </p:nvSpPr>
        <p:spPr>
          <a:xfrm>
            <a:off x="4774022" y="2290759"/>
            <a:ext cx="2137144" cy="553998"/>
          </a:xfrm>
          <a:prstGeom prst="rect">
            <a:avLst/>
          </a:prstGeom>
          <a:noFill/>
        </p:spPr>
        <p:txBody>
          <a:bodyPr wrap="square" lIns="0" tIns="0" rIns="0" bIns="0" rtlCol="0" anchor="t">
            <a:spAutoFit/>
          </a:bodyPr>
          <a:lstStyle/>
          <a:p>
            <a:r>
              <a:rPr lang="da-DK">
                <a:latin typeface="Calibri"/>
                <a:ea typeface="Calibri"/>
                <a:cs typeface="Calibri"/>
              </a:rPr>
              <a:t>Hører om testmulighed</a:t>
            </a:r>
            <a:endParaRPr lang="en-US">
              <a:latin typeface="Calibri"/>
              <a:ea typeface="Calibri"/>
              <a:cs typeface="Calibri"/>
            </a:endParaRPr>
          </a:p>
        </p:txBody>
      </p:sp>
      <p:sp>
        <p:nvSpPr>
          <p:cNvPr id="10" name="Tekstfelt 9"/>
          <p:cNvSpPr txBox="1"/>
          <p:nvPr/>
        </p:nvSpPr>
        <p:spPr>
          <a:xfrm>
            <a:off x="10111386" y="2290759"/>
            <a:ext cx="1708298" cy="553998"/>
          </a:xfrm>
          <a:prstGeom prst="rect">
            <a:avLst/>
          </a:prstGeom>
          <a:noFill/>
        </p:spPr>
        <p:txBody>
          <a:bodyPr wrap="square" lIns="0" tIns="0" rIns="0" bIns="0" rtlCol="0" anchor="t">
            <a:spAutoFit/>
          </a:bodyPr>
          <a:lstStyle/>
          <a:p>
            <a:r>
              <a:rPr lang="da-DK">
                <a:latin typeface="Calibri"/>
                <a:ea typeface="Calibri"/>
                <a:cs typeface="Calibri"/>
              </a:rPr>
              <a:t>Kontakter og bliver testet</a:t>
            </a:r>
            <a:endParaRPr lang="en-US">
              <a:latin typeface="Calibri"/>
              <a:ea typeface="Calibri"/>
              <a:cs typeface="Calibri"/>
            </a:endParaRPr>
          </a:p>
        </p:txBody>
      </p:sp>
      <p:cxnSp>
        <p:nvCxnSpPr>
          <p:cNvPr id="9" name="Lige forbindelse 8"/>
          <p:cNvCxnSpPr/>
          <p:nvPr/>
        </p:nvCxnSpPr>
        <p:spPr>
          <a:xfrm>
            <a:off x="6287712" y="2530549"/>
            <a:ext cx="3547406" cy="0"/>
          </a:xfrm>
          <a:prstGeom prst="line">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ktangel 6"/>
          <p:cNvSpPr/>
          <p:nvPr/>
        </p:nvSpPr>
        <p:spPr>
          <a:xfrm>
            <a:off x="7198063" y="6456218"/>
            <a:ext cx="4993937" cy="276999"/>
          </a:xfrm>
          <a:prstGeom prst="rect">
            <a:avLst/>
          </a:prstGeom>
        </p:spPr>
        <p:txBody>
          <a:bodyPr wrap="square">
            <a:spAutoFit/>
          </a:bodyPr>
          <a:lstStyle/>
          <a:p>
            <a:r>
              <a:rPr lang="en-US" sz="1200">
                <a:latin typeface="Calibri"/>
                <a:ea typeface="Calibri"/>
                <a:cs typeface="Calibri"/>
                <a:hlinkClick r:id="rId6"/>
              </a:rPr>
              <a:t>https://www.filmkompagniet.dk/#/ordblindevenlig-undervisning-for-voksne</a:t>
            </a:r>
            <a:r>
              <a:rPr lang="en-US" sz="1200">
                <a:latin typeface="Calibri"/>
                <a:ea typeface="Calibri"/>
                <a:cs typeface="Calibri"/>
              </a:rPr>
              <a:t> </a:t>
            </a:r>
          </a:p>
        </p:txBody>
      </p:sp>
      <p:pic>
        <p:nvPicPr>
          <p:cNvPr id="8" name="Billed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943790" y="5246540"/>
            <a:ext cx="1435745" cy="1435395"/>
          </a:xfrm>
          <a:prstGeom prst="rect">
            <a:avLst/>
          </a:prstGeom>
        </p:spPr>
      </p:pic>
      <p:sp>
        <p:nvSpPr>
          <p:cNvPr id="12" name="Tekstfelt 11"/>
          <p:cNvSpPr txBox="1"/>
          <p:nvPr/>
        </p:nvSpPr>
        <p:spPr>
          <a:xfrm>
            <a:off x="7646653" y="4209951"/>
            <a:ext cx="4283077" cy="615553"/>
          </a:xfrm>
          <a:prstGeom prst="rect">
            <a:avLst/>
          </a:prstGeom>
          <a:noFill/>
        </p:spPr>
        <p:txBody>
          <a:bodyPr wrap="square" lIns="0" tIns="0" rIns="0" bIns="0" rtlCol="0" anchor="t">
            <a:spAutoFit/>
          </a:bodyPr>
          <a:lstStyle/>
          <a:p>
            <a:r>
              <a:rPr lang="da-DK" sz="2000">
                <a:latin typeface="Calibri"/>
                <a:ea typeface="Calibri"/>
                <a:cs typeface="Calibri"/>
              </a:rPr>
              <a:t>I sår et frø</a:t>
            </a:r>
          </a:p>
          <a:p>
            <a:r>
              <a:rPr lang="da-DK" sz="2000">
                <a:latin typeface="Calibri"/>
                <a:ea typeface="Calibri"/>
                <a:cs typeface="Calibri"/>
              </a:rPr>
              <a:t>- og I skal være klar til at gribe det igen</a:t>
            </a:r>
            <a:endParaRPr lang="en-US" sz="2000">
              <a:latin typeface="Calibri"/>
              <a:ea typeface="Calibri"/>
              <a:cs typeface="Calibri"/>
            </a:endParaRPr>
          </a:p>
        </p:txBody>
      </p:sp>
      <p:pic>
        <p:nvPicPr>
          <p:cNvPr id="11" name="Billede 10" descr="Et billede, der indeholder tekst, Font/skrifttype, skærmbillede, Grafik&#10;&#10;Beskrivelsen er genereret automatisk">
            <a:extLst>
              <a:ext uri="{FF2B5EF4-FFF2-40B4-BE49-F238E27FC236}">
                <a16:creationId xmlns:a16="http://schemas.microsoft.com/office/drawing/2014/main" id="{E87CCE12-CD2A-5AFA-8AB2-E17F631EB572}"/>
              </a:ext>
            </a:extLst>
          </p:cNvPr>
          <p:cNvPicPr>
            <a:picLocks noChangeAspect="1"/>
          </p:cNvPicPr>
          <p:nvPr/>
        </p:nvPicPr>
        <p:blipFill>
          <a:blip r:embed="rId8"/>
          <a:stretch>
            <a:fillRect/>
          </a:stretch>
        </p:blipFill>
        <p:spPr>
          <a:xfrm>
            <a:off x="8764673" y="332726"/>
            <a:ext cx="1721808" cy="826037"/>
          </a:xfrm>
          <a:prstGeom prst="rect">
            <a:avLst/>
          </a:prstGeom>
        </p:spPr>
      </p:pic>
    </p:spTree>
    <p:custDataLst>
      <p:custData r:id="rId1"/>
      <p:custData r:id="rId2"/>
    </p:custDataLst>
    <p:extLst>
      <p:ext uri="{BB962C8B-B14F-4D97-AF65-F5344CB8AC3E}">
        <p14:creationId xmlns:p14="http://schemas.microsoft.com/office/powerpoint/2010/main" val="22871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387052A-6BD4-CA86-A33F-CD52550233D1}"/>
              </a:ext>
            </a:extLst>
          </p:cNvPr>
          <p:cNvSpPr>
            <a:spLocks noGrp="1"/>
          </p:cNvSpPr>
          <p:nvPr>
            <p:ph type="title"/>
          </p:nvPr>
        </p:nvSpPr>
        <p:spPr>
          <a:xfrm>
            <a:off x="681572" y="490186"/>
            <a:ext cx="8560800" cy="934890"/>
          </a:xfrm>
        </p:spPr>
        <p:txBody>
          <a:bodyPr/>
          <a:lstStyle/>
          <a:p>
            <a:r>
              <a:rPr lang="da-DK">
                <a:latin typeface="Calibri"/>
                <a:ea typeface="Calibri"/>
                <a:cs typeface="Calibri"/>
              </a:rPr>
              <a:t>En tung bagage</a:t>
            </a:r>
          </a:p>
        </p:txBody>
      </p:sp>
      <p:sp>
        <p:nvSpPr>
          <p:cNvPr id="8" name="Undertitel 1"/>
          <p:cNvSpPr txBox="1">
            <a:spLocks/>
          </p:cNvSpPr>
          <p:nvPr/>
        </p:nvSpPr>
        <p:spPr>
          <a:xfrm>
            <a:off x="2317897" y="1605516"/>
            <a:ext cx="9005777" cy="4306186"/>
          </a:xfrm>
          <a:prstGeom prst="rect">
            <a:avLst/>
          </a:prstGeom>
          <a:solidFill>
            <a:schemeClr val="accent5">
              <a:lumMod val="20000"/>
              <a:lumOff val="80000"/>
            </a:schemeClr>
          </a:solidFill>
        </p:spPr>
        <p:txBody>
          <a:bodyPr lIns="91440" tIns="45720" rIns="91440" bIns="45720" anchor="t"/>
          <a:lstStyle>
            <a:lvl1pPr marL="216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1pPr>
            <a:lvl2pPr marL="432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2pPr>
            <a:lvl3pPr marL="648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3pPr>
            <a:lvl4pPr marL="864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4pPr>
            <a:lvl5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marL="215900" indent="-215900"/>
            <a:r>
              <a:rPr lang="da-DK">
                <a:latin typeface="Calibri"/>
                <a:ea typeface="Calibri"/>
                <a:cs typeface="Calibri"/>
              </a:rPr>
              <a:t>Et liv med skriftsproglige vanskeligheder kan præge selvopfattelsen og troen på egen læring – det ved vi.</a:t>
            </a:r>
            <a:br>
              <a:rPr lang="da-DK">
                <a:latin typeface="Calibri"/>
              </a:rPr>
            </a:br>
            <a:endParaRPr lang="da-DK">
              <a:latin typeface="Calibri"/>
              <a:ea typeface="Calibri"/>
              <a:cs typeface="Calibri"/>
            </a:endParaRPr>
          </a:p>
          <a:p>
            <a:pPr marL="215900" indent="-215900"/>
            <a:r>
              <a:rPr lang="da-DK">
                <a:latin typeface="Calibri"/>
                <a:ea typeface="Calibri"/>
                <a:cs typeface="Calibri"/>
              </a:rPr>
              <a:t>Voksne ordblinde (og børn) kan have </a:t>
            </a:r>
            <a:r>
              <a:rPr lang="da-DK" i="1">
                <a:latin typeface="Calibri"/>
                <a:ea typeface="Calibri"/>
                <a:cs typeface="Calibri"/>
              </a:rPr>
              <a:t>negative</a:t>
            </a:r>
            <a:r>
              <a:rPr lang="da-DK">
                <a:latin typeface="Calibri"/>
                <a:ea typeface="Calibri"/>
                <a:cs typeface="Calibri"/>
              </a:rPr>
              <a:t> </a:t>
            </a:r>
            <a:r>
              <a:rPr lang="da-DK" i="1">
                <a:latin typeface="Calibri"/>
                <a:ea typeface="Calibri"/>
                <a:cs typeface="Calibri"/>
              </a:rPr>
              <a:t>emotionelle følger </a:t>
            </a:r>
            <a:r>
              <a:rPr lang="da-DK">
                <a:latin typeface="Calibri"/>
                <a:ea typeface="Calibri"/>
                <a:cs typeface="Calibri"/>
              </a:rPr>
              <a:t>af ordblindhed der sætter spor ind i voksenlivet, fx</a:t>
            </a:r>
          </a:p>
          <a:p>
            <a:pPr marL="558800" lvl="1" indent="-342900">
              <a:buFont typeface="Arial" panose="020B0604020202020204" pitchFamily="34" charset="0"/>
              <a:buChar char="•"/>
            </a:pPr>
            <a:r>
              <a:rPr lang="da-DK">
                <a:latin typeface="Calibri"/>
                <a:ea typeface="Calibri"/>
                <a:cs typeface="Calibri"/>
              </a:rPr>
              <a:t>Lavt selvværd, frustration, manglende selvtillid, skam, angst</a:t>
            </a:r>
          </a:p>
          <a:p>
            <a:pPr marL="215900" indent="-215900">
              <a:buFont typeface="Wingdings" panose="05000000000000000000" pitchFamily="2" charset="2"/>
              <a:buChar char="§"/>
            </a:pPr>
            <a:r>
              <a:rPr lang="da-DK">
                <a:latin typeface="Calibri"/>
                <a:ea typeface="Calibri"/>
                <a:cs typeface="Calibri"/>
              </a:rPr>
              <a:t>Når der kommer nye krav som overstiger færdighederne, kan følelserne dukke op igen, og man bliver sårbar.</a:t>
            </a:r>
          </a:p>
          <a:p>
            <a:pPr marL="431800" lvl="1" indent="-215900">
              <a:buFont typeface="Arial" panose="020B0604020202020204" pitchFamily="34" charset="0"/>
              <a:buChar char="•"/>
            </a:pPr>
            <a:r>
              <a:rPr lang="da-DK">
                <a:latin typeface="Calibri"/>
                <a:ea typeface="Calibri"/>
                <a:cs typeface="Calibri"/>
              </a:rPr>
              <a:t>Alene tanken om at skulle på skolebænken igen kan virke helt uoverskuelig</a:t>
            </a:r>
            <a:br>
              <a:rPr lang="da-DK">
                <a:latin typeface="Calibri"/>
              </a:rPr>
            </a:br>
            <a:r>
              <a:rPr lang="da-DK">
                <a:latin typeface="Calibri"/>
                <a:ea typeface="Calibri"/>
                <a:cs typeface="Calibri"/>
                <a:sym typeface="Wingdings" panose="05000000000000000000" pitchFamily="2" charset="2"/>
              </a:rPr>
              <a:t> Evt. ordblindetest og – undervisning skal altså præsenteres med en dyb empati og forståelse for de oplevelser og følelser det kan associeres med.</a:t>
            </a:r>
            <a:br>
              <a:rPr lang="da-DK">
                <a:latin typeface="Calibri"/>
              </a:rPr>
            </a:br>
            <a:endParaRPr lang="da-DK">
              <a:latin typeface="Calibri"/>
              <a:ea typeface="Calibri"/>
              <a:cs typeface="Calibri"/>
            </a:endParaRPr>
          </a:p>
          <a:p>
            <a:pPr marL="0" lvl="1" indent="0">
              <a:buNone/>
            </a:pPr>
            <a:endParaRPr lang="da-DK">
              <a:latin typeface="Calibri"/>
              <a:ea typeface="Calibri"/>
              <a:cs typeface="Calibri"/>
            </a:endParaRPr>
          </a:p>
        </p:txBody>
      </p:sp>
      <p:sp>
        <p:nvSpPr>
          <p:cNvPr id="9" name="Rektangel 8"/>
          <p:cNvSpPr/>
          <p:nvPr/>
        </p:nvSpPr>
        <p:spPr>
          <a:xfrm>
            <a:off x="6096000" y="6449189"/>
            <a:ext cx="6096000" cy="276999"/>
          </a:xfrm>
          <a:prstGeom prst="rect">
            <a:avLst/>
          </a:prstGeom>
        </p:spPr>
        <p:txBody>
          <a:bodyPr>
            <a:spAutoFit/>
          </a:bodyPr>
          <a:lstStyle/>
          <a:p>
            <a:r>
              <a:rPr lang="en-US" sz="1200"/>
              <a:t>https://emu.dk/avu/saerlige-kursistgrupper/ordblindhed/emotionelle-foelger-af-ordblindhed</a:t>
            </a:r>
          </a:p>
        </p:txBody>
      </p:sp>
      <p:pic>
        <p:nvPicPr>
          <p:cNvPr id="3" name="Billede 2" descr="Et billede, der indeholder tekst, Font/skrifttype, plakat, Grafik&#10;&#10;Indhold genereret af kunstig intelligens kan være forkert.">
            <a:extLst>
              <a:ext uri="{FF2B5EF4-FFF2-40B4-BE49-F238E27FC236}">
                <a16:creationId xmlns:a16="http://schemas.microsoft.com/office/drawing/2014/main" id="{905E11FD-13F7-B222-F7D5-FB453797837B}"/>
              </a:ext>
            </a:extLst>
          </p:cNvPr>
          <p:cNvPicPr>
            <a:picLocks noChangeAspect="1"/>
          </p:cNvPicPr>
          <p:nvPr/>
        </p:nvPicPr>
        <p:blipFill>
          <a:blip r:embed="rId6"/>
          <a:stretch>
            <a:fillRect/>
          </a:stretch>
        </p:blipFill>
        <p:spPr>
          <a:xfrm>
            <a:off x="11095545" y="207065"/>
            <a:ext cx="851128" cy="1258957"/>
          </a:xfrm>
          <a:prstGeom prst="rect">
            <a:avLst/>
          </a:prstGeom>
        </p:spPr>
      </p:pic>
      <p:pic>
        <p:nvPicPr>
          <p:cNvPr id="5" name="Billede 4" descr="Et billede, der indeholder tekst, Font/skrifttype, skærmbillede, Grafik&#10;&#10;Beskrivelsen er genereret automatisk">
            <a:extLst>
              <a:ext uri="{FF2B5EF4-FFF2-40B4-BE49-F238E27FC236}">
                <a16:creationId xmlns:a16="http://schemas.microsoft.com/office/drawing/2014/main" id="{0BAB57CB-FB7A-ACDB-AC21-36D129A50438}"/>
              </a:ext>
            </a:extLst>
          </p:cNvPr>
          <p:cNvPicPr>
            <a:picLocks noChangeAspect="1"/>
          </p:cNvPicPr>
          <p:nvPr/>
        </p:nvPicPr>
        <p:blipFill>
          <a:blip r:embed="rId7"/>
          <a:stretch>
            <a:fillRect/>
          </a:stretch>
        </p:blipFill>
        <p:spPr>
          <a:xfrm>
            <a:off x="8764673" y="332726"/>
            <a:ext cx="1721808" cy="826037"/>
          </a:xfrm>
          <a:prstGeom prst="rect">
            <a:avLst/>
          </a:prstGeom>
        </p:spPr>
      </p:pic>
    </p:spTree>
    <p:custDataLst>
      <p:custData r:id="rId1"/>
      <p:custData r:id="rId2"/>
      <p:tags r:id="rId3"/>
    </p:custDataLst>
    <p:extLst>
      <p:ext uri="{BB962C8B-B14F-4D97-AF65-F5344CB8AC3E}">
        <p14:creationId xmlns:p14="http://schemas.microsoft.com/office/powerpoint/2010/main" val="42896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1547" y="784755"/>
            <a:ext cx="8560800" cy="934890"/>
          </a:xfrm>
        </p:spPr>
        <p:txBody>
          <a:bodyPr/>
          <a:lstStyle/>
          <a:p>
            <a:r>
              <a:rPr lang="da-DK" sz="3200">
                <a:latin typeface="Calibri"/>
                <a:ea typeface="Calibri"/>
                <a:cs typeface="Calibri"/>
              </a:rPr>
              <a:t>Hvorfor skal skolen ”blande” sig </a:t>
            </a:r>
            <a:br>
              <a:rPr lang="da-DK" sz="3200">
                <a:latin typeface="Calibri"/>
                <a:ea typeface="Calibri"/>
                <a:cs typeface="Calibri"/>
              </a:rPr>
            </a:br>
            <a:r>
              <a:rPr lang="da-DK" sz="3200">
                <a:latin typeface="Calibri"/>
                <a:ea typeface="Calibri"/>
                <a:cs typeface="Calibri"/>
              </a:rPr>
              <a:t>i voksenområdet? </a:t>
            </a:r>
            <a:endParaRPr lang="en-US" sz="3200">
              <a:latin typeface="Calibri"/>
              <a:ea typeface="Calibri"/>
              <a:cs typeface="Calibri"/>
            </a:endParaRPr>
          </a:p>
        </p:txBody>
      </p:sp>
      <p:sp>
        <p:nvSpPr>
          <p:cNvPr id="5" name="Ellipse 4"/>
          <p:cNvSpPr/>
          <p:nvPr/>
        </p:nvSpPr>
        <p:spPr>
          <a:xfrm>
            <a:off x="2052083" y="2434855"/>
            <a:ext cx="3019647" cy="250928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ysClr val="windowText" lastClr="000000"/>
                </a:solidFill>
                <a:latin typeface="Calibri"/>
                <a:ea typeface="Calibri"/>
                <a:cs typeface="Calibri"/>
              </a:rPr>
              <a:t>Vi har nogle voksne ordblinde som pt. ikke opsøger hjælp</a:t>
            </a:r>
            <a:endParaRPr lang="en-US" noProof="0" err="1">
              <a:solidFill>
                <a:sysClr val="windowText" lastClr="000000"/>
              </a:solidFill>
              <a:latin typeface="Calibri"/>
              <a:ea typeface="Calibri"/>
              <a:cs typeface="Calibri"/>
            </a:endParaRPr>
          </a:p>
        </p:txBody>
      </p:sp>
      <p:sp>
        <p:nvSpPr>
          <p:cNvPr id="6" name="Ellipse 5"/>
          <p:cNvSpPr/>
          <p:nvPr/>
        </p:nvSpPr>
        <p:spPr>
          <a:xfrm>
            <a:off x="7563292" y="2424222"/>
            <a:ext cx="3058634" cy="24135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ysClr val="windowText" lastClr="000000"/>
                </a:solidFill>
                <a:latin typeface="Calibri"/>
                <a:ea typeface="Calibri"/>
                <a:cs typeface="Calibri"/>
              </a:rPr>
              <a:t>Vi har en skole der ønsker forældrene som samarbejdspartnere</a:t>
            </a:r>
            <a:endParaRPr lang="en-US" noProof="0" err="1">
              <a:solidFill>
                <a:sysClr val="windowText" lastClr="000000"/>
              </a:solidFill>
              <a:latin typeface="Calibri"/>
              <a:ea typeface="Calibri"/>
              <a:cs typeface="Calibri"/>
            </a:endParaRPr>
          </a:p>
        </p:txBody>
      </p:sp>
      <p:sp>
        <p:nvSpPr>
          <p:cNvPr id="7" name="Tekstfelt 6"/>
          <p:cNvSpPr txBox="1"/>
          <p:nvPr/>
        </p:nvSpPr>
        <p:spPr>
          <a:xfrm>
            <a:off x="2509284" y="5103628"/>
            <a:ext cx="2349795" cy="984885"/>
          </a:xfrm>
          <a:prstGeom prst="rect">
            <a:avLst/>
          </a:prstGeom>
          <a:noFill/>
        </p:spPr>
        <p:txBody>
          <a:bodyPr wrap="square" lIns="0" tIns="0" rIns="0" bIns="0" rtlCol="0">
            <a:spAutoFit/>
          </a:bodyPr>
          <a:lstStyle/>
          <a:p>
            <a:pPr marL="285750" indent="-285750">
              <a:buFontTx/>
              <a:buChar char="-"/>
            </a:pPr>
            <a:r>
              <a:rPr lang="da-DK" sz="1600">
                <a:latin typeface="Calibri"/>
                <a:ea typeface="Calibri"/>
                <a:cs typeface="Calibri"/>
              </a:rPr>
              <a:t>Manglende viden</a:t>
            </a:r>
          </a:p>
          <a:p>
            <a:pPr marL="285750" indent="-285750">
              <a:buFontTx/>
              <a:buChar char="-"/>
            </a:pPr>
            <a:r>
              <a:rPr lang="da-DK" sz="1600">
                <a:latin typeface="Calibri"/>
                <a:ea typeface="Calibri"/>
                <a:cs typeface="Calibri"/>
              </a:rPr>
              <a:t>Emotionelle følger</a:t>
            </a:r>
          </a:p>
          <a:p>
            <a:endParaRPr lang="da-DK" sz="1600">
              <a:latin typeface="Calibri"/>
              <a:ea typeface="Calibri"/>
              <a:cs typeface="Calibri"/>
            </a:endParaRPr>
          </a:p>
          <a:p>
            <a:r>
              <a:rPr lang="da-DK" sz="1600">
                <a:latin typeface="Calibri"/>
                <a:ea typeface="Calibri"/>
                <a:cs typeface="Calibri"/>
                <a:sym typeface="Wingdings" panose="05000000000000000000" pitchFamily="2" charset="2"/>
              </a:rPr>
              <a:t> Hvordan oplyser man?</a:t>
            </a:r>
            <a:endParaRPr lang="da-DK" sz="1600">
              <a:latin typeface="Calibri"/>
              <a:ea typeface="Calibri"/>
              <a:cs typeface="Calibri"/>
            </a:endParaRPr>
          </a:p>
        </p:txBody>
      </p:sp>
      <p:sp>
        <p:nvSpPr>
          <p:cNvPr id="8" name="Ellipse 7"/>
          <p:cNvSpPr/>
          <p:nvPr/>
        </p:nvSpPr>
        <p:spPr>
          <a:xfrm>
            <a:off x="3684181" y="3226666"/>
            <a:ext cx="3019647" cy="250928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ysClr val="windowText" lastClr="000000"/>
                </a:solidFill>
                <a:latin typeface="Calibri"/>
                <a:ea typeface="Calibri"/>
                <a:cs typeface="Calibri"/>
              </a:rPr>
              <a:t>Vi har nogle voksne ordblinde som pt. ikke opsøger hjælp</a:t>
            </a:r>
            <a:endParaRPr lang="en-US" noProof="0" err="1">
              <a:solidFill>
                <a:sysClr val="windowText" lastClr="000000"/>
              </a:solidFill>
              <a:latin typeface="Calibri"/>
              <a:ea typeface="Calibri"/>
              <a:cs typeface="Calibri"/>
            </a:endParaRPr>
          </a:p>
        </p:txBody>
      </p:sp>
      <p:sp>
        <p:nvSpPr>
          <p:cNvPr id="11" name="Ellipse 10"/>
          <p:cNvSpPr/>
          <p:nvPr/>
        </p:nvSpPr>
        <p:spPr>
          <a:xfrm>
            <a:off x="6136756" y="3322358"/>
            <a:ext cx="3058634" cy="24135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ysClr val="windowText" lastClr="000000"/>
                </a:solidFill>
                <a:latin typeface="Calibri"/>
                <a:ea typeface="Calibri"/>
                <a:cs typeface="Calibri"/>
              </a:rPr>
              <a:t>Vi har en skole der ønsker forældrene som samarbejdspartnere</a:t>
            </a:r>
            <a:endParaRPr lang="en-US" noProof="0" err="1">
              <a:solidFill>
                <a:sysClr val="windowText" lastClr="000000"/>
              </a:solidFill>
              <a:latin typeface="Calibri"/>
              <a:ea typeface="Calibri"/>
              <a:cs typeface="Calibri"/>
            </a:endParaRPr>
          </a:p>
        </p:txBody>
      </p:sp>
      <p:pic>
        <p:nvPicPr>
          <p:cNvPr id="4" name="Billede 3" descr="Et billede, der indeholder tekst, Font/skrifttype, plakat, Grafik&#10;&#10;Indhold genereret af kunstig intelligens kan være forkert.">
            <a:extLst>
              <a:ext uri="{FF2B5EF4-FFF2-40B4-BE49-F238E27FC236}">
                <a16:creationId xmlns:a16="http://schemas.microsoft.com/office/drawing/2014/main" id="{F0B9B1BC-06E2-B445-B2C0-7859A0430235}"/>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10" name="Billede 9" descr="Et billede, der indeholder tekst, Font/skrifttype, skærmbillede, Grafik&#10;&#10;Beskrivelsen er genereret automatisk">
            <a:extLst>
              <a:ext uri="{FF2B5EF4-FFF2-40B4-BE49-F238E27FC236}">
                <a16:creationId xmlns:a16="http://schemas.microsoft.com/office/drawing/2014/main" id="{DB4FCBBB-8D88-4086-B151-877B355953A7}"/>
              </a:ext>
            </a:extLst>
          </p:cNvPr>
          <p:cNvPicPr>
            <a:picLocks noChangeAspect="1"/>
          </p:cNvPicPr>
          <p:nvPr/>
        </p:nvPicPr>
        <p:blipFill>
          <a:blip r:embed="rId4"/>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401295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566" y="164014"/>
            <a:ext cx="10515600" cy="1325563"/>
          </a:xfrm>
        </p:spPr>
        <p:txBody>
          <a:bodyPr/>
          <a:lstStyle/>
          <a:p>
            <a:r>
              <a:rPr lang="da-DK" dirty="0">
                <a:latin typeface="Calibri"/>
                <a:ea typeface="Calibri"/>
                <a:cs typeface="Calibri"/>
              </a:rPr>
              <a:t>Sociokulturelle </a:t>
            </a:r>
            <a:br>
              <a:rPr lang="da-DK" dirty="0">
                <a:latin typeface="Calibri"/>
                <a:ea typeface="Calibri"/>
                <a:cs typeface="Calibri"/>
              </a:rPr>
            </a:br>
            <a:r>
              <a:rPr lang="da-DK" dirty="0">
                <a:latin typeface="Calibri"/>
                <a:ea typeface="Calibri"/>
                <a:cs typeface="Calibri"/>
              </a:rPr>
              <a:t>deltagerforudsætninger</a:t>
            </a:r>
          </a:p>
        </p:txBody>
      </p:sp>
      <p:pic>
        <p:nvPicPr>
          <p:cNvPr id="3" name="Billede 2"/>
          <p:cNvPicPr>
            <a:picLocks noChangeAspect="1"/>
          </p:cNvPicPr>
          <p:nvPr/>
        </p:nvPicPr>
        <p:blipFill>
          <a:blip r:embed="rId3"/>
          <a:stretch>
            <a:fillRect/>
          </a:stretch>
        </p:blipFill>
        <p:spPr>
          <a:xfrm>
            <a:off x="3694252" y="1832827"/>
            <a:ext cx="8251251" cy="4712954"/>
          </a:xfrm>
          <a:prstGeom prst="rect">
            <a:avLst/>
          </a:prstGeom>
        </p:spPr>
      </p:pic>
      <p:sp>
        <p:nvSpPr>
          <p:cNvPr id="4" name="Tekstfelt 3"/>
          <p:cNvSpPr txBox="1"/>
          <p:nvPr/>
        </p:nvSpPr>
        <p:spPr>
          <a:xfrm>
            <a:off x="9455488" y="6171096"/>
            <a:ext cx="2222204" cy="184666"/>
          </a:xfrm>
          <a:prstGeom prst="rect">
            <a:avLst/>
          </a:prstGeom>
          <a:noFill/>
        </p:spPr>
        <p:txBody>
          <a:bodyPr wrap="square" lIns="0" tIns="0" rIns="0" bIns="0" rtlCol="0">
            <a:spAutoFit/>
          </a:bodyPr>
          <a:lstStyle/>
          <a:p>
            <a:r>
              <a:rPr lang="da-DK" sz="1200">
                <a:solidFill>
                  <a:schemeClr val="bg1"/>
                </a:solidFill>
                <a:latin typeface="Calibri"/>
                <a:ea typeface="Calibri"/>
                <a:cs typeface="Calibri"/>
              </a:rPr>
              <a:t>Illustration: Carina Vallentin Degn</a:t>
            </a:r>
            <a:endParaRPr lang="en-US" sz="1200" err="1">
              <a:solidFill>
                <a:schemeClr val="bg1"/>
              </a:solidFill>
              <a:latin typeface="Calibri"/>
              <a:ea typeface="Calibri"/>
              <a:cs typeface="Calibri"/>
            </a:endParaRPr>
          </a:p>
        </p:txBody>
      </p:sp>
      <p:cxnSp>
        <p:nvCxnSpPr>
          <p:cNvPr id="6" name="Lige pilforbindelse 5"/>
          <p:cNvCxnSpPr/>
          <p:nvPr/>
        </p:nvCxnSpPr>
        <p:spPr>
          <a:xfrm flipH="1" flipV="1">
            <a:off x="8059481" y="3733101"/>
            <a:ext cx="1180216" cy="1"/>
          </a:xfrm>
          <a:prstGeom prst="straightConnector1">
            <a:avLst/>
          </a:prstGeom>
          <a:ln w="76200">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 name="Tekstfelt 4"/>
          <p:cNvSpPr txBox="1"/>
          <p:nvPr/>
        </p:nvSpPr>
        <p:spPr>
          <a:xfrm>
            <a:off x="393405" y="2224996"/>
            <a:ext cx="2849526" cy="2769989"/>
          </a:xfrm>
          <a:prstGeom prst="rect">
            <a:avLst/>
          </a:prstGeom>
          <a:noFill/>
        </p:spPr>
        <p:txBody>
          <a:bodyPr wrap="square" lIns="0" tIns="0" rIns="0" bIns="0" rtlCol="0">
            <a:spAutoFit/>
          </a:bodyPr>
          <a:lstStyle/>
          <a:p>
            <a:r>
              <a:rPr lang="da-DK">
                <a:latin typeface="Calibri"/>
                <a:ea typeface="Calibri"/>
                <a:cs typeface="Calibri"/>
              </a:rPr>
              <a:t>Hvorfor er dette interessant fra skolens synspunkt?</a:t>
            </a:r>
            <a:br>
              <a:rPr lang="da-DK" sz="1600">
                <a:latin typeface="Calibri"/>
                <a:ea typeface="Calibri"/>
                <a:cs typeface="Calibri"/>
              </a:rPr>
            </a:br>
            <a:endParaRPr lang="da-DK" sz="1600">
              <a:latin typeface="Calibri"/>
              <a:ea typeface="Calibri"/>
              <a:cs typeface="Calibri"/>
            </a:endParaRPr>
          </a:p>
          <a:p>
            <a:pPr marL="285750" indent="-285750">
              <a:buFont typeface="Arial" panose="020B0604020202020204" pitchFamily="34" charset="0"/>
              <a:buChar char="•"/>
            </a:pPr>
            <a:r>
              <a:rPr lang="da-DK" sz="1600">
                <a:latin typeface="Calibri"/>
                <a:ea typeface="Calibri"/>
                <a:cs typeface="Calibri"/>
              </a:rPr>
              <a:t>Hvilken skoleerfaring og –støtte er med hjemmefra?</a:t>
            </a:r>
            <a:br>
              <a:rPr lang="da-DK" sz="1600">
                <a:latin typeface="Calibri"/>
                <a:ea typeface="Calibri"/>
                <a:cs typeface="Calibri"/>
              </a:rPr>
            </a:br>
            <a:endParaRPr lang="da-DK" sz="1600">
              <a:latin typeface="Calibri"/>
              <a:ea typeface="Calibri"/>
              <a:cs typeface="Calibri"/>
            </a:endParaRPr>
          </a:p>
          <a:p>
            <a:pPr marL="285750" indent="-285750">
              <a:buFont typeface="Arial" panose="020B0604020202020204" pitchFamily="34" charset="0"/>
              <a:buChar char="•"/>
            </a:pPr>
            <a:r>
              <a:rPr lang="da-DK" sz="1600">
                <a:latin typeface="Calibri"/>
                <a:ea typeface="Calibri"/>
                <a:cs typeface="Calibri"/>
              </a:rPr>
              <a:t>Hvilken forståelsesramme rummer skolen?</a:t>
            </a:r>
          </a:p>
          <a:p>
            <a:pPr marL="342900" indent="-342900">
              <a:buFont typeface="Arial" panose="020B0604020202020204" pitchFamily="34" charset="0"/>
              <a:buChar char="•"/>
            </a:pPr>
            <a:endParaRPr lang="da-DK" sz="1600">
              <a:latin typeface="Calibri"/>
              <a:ea typeface="Calibri"/>
              <a:cs typeface="Calibri"/>
            </a:endParaRPr>
          </a:p>
          <a:p>
            <a:pPr marL="342900" indent="-342900">
              <a:buFont typeface="Arial" panose="020B0604020202020204" pitchFamily="34" charset="0"/>
              <a:buChar char="•"/>
            </a:pPr>
            <a:r>
              <a:rPr lang="da-DK" sz="1600">
                <a:latin typeface="Calibri"/>
                <a:ea typeface="Calibri"/>
                <a:cs typeface="Calibri"/>
              </a:rPr>
              <a:t>Vi vil gerne have forældre som samarbejdspartnere</a:t>
            </a:r>
            <a:endParaRPr lang="en-US" sz="1600" err="1">
              <a:latin typeface="Calibri"/>
              <a:ea typeface="Calibri"/>
              <a:cs typeface="Calibri"/>
            </a:endParaRPr>
          </a:p>
        </p:txBody>
      </p:sp>
      <p:pic>
        <p:nvPicPr>
          <p:cNvPr id="8" name="Billede 7" descr="Et billede, der indeholder tekst, Font/skrifttype, plakat, Grafik&#10;&#10;Indhold genereret af kunstig intelligens kan være forkert.">
            <a:extLst>
              <a:ext uri="{FF2B5EF4-FFF2-40B4-BE49-F238E27FC236}">
                <a16:creationId xmlns:a16="http://schemas.microsoft.com/office/drawing/2014/main" id="{D4C219F0-3440-9764-D20B-EB99883CC7F8}"/>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10" name="Billede 9" descr="Et billede, der indeholder tekst, Font/skrifttype, skærmbillede, Grafik&#10;&#10;Beskrivelsen er genereret automatisk">
            <a:extLst>
              <a:ext uri="{FF2B5EF4-FFF2-40B4-BE49-F238E27FC236}">
                <a16:creationId xmlns:a16="http://schemas.microsoft.com/office/drawing/2014/main" id="{82AF010D-7869-4A59-363A-44977CC8D2C8}"/>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404529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0940" y="458289"/>
            <a:ext cx="8560800" cy="934890"/>
          </a:xfrm>
        </p:spPr>
        <p:txBody>
          <a:bodyPr/>
          <a:lstStyle/>
          <a:p>
            <a:r>
              <a:rPr lang="da-DK">
                <a:latin typeface="Calibri"/>
                <a:ea typeface="Calibri"/>
                <a:cs typeface="Calibri"/>
              </a:rPr>
              <a:t>Skolen som tillidsskaber</a:t>
            </a:r>
            <a:endParaRPr lang="en-US">
              <a:latin typeface="Calibri"/>
              <a:ea typeface="Calibri"/>
              <a:cs typeface="Calibri"/>
            </a:endParaRPr>
          </a:p>
        </p:txBody>
      </p:sp>
      <p:sp>
        <p:nvSpPr>
          <p:cNvPr id="3" name="Pladsholder til dato 2"/>
          <p:cNvSpPr>
            <a:spLocks noGrp="1"/>
          </p:cNvSpPr>
          <p:nvPr>
            <p:ph type="dt" sz="half" idx="10"/>
          </p:nvPr>
        </p:nvSpPr>
        <p:spPr/>
        <p:txBody>
          <a:bodyPr/>
          <a:lstStyle/>
          <a:p>
            <a:fld id="{8CC377F5-1385-4D2E-A507-3E2DE2319265}" type="datetime2">
              <a:rPr lang="da-DK" smtClean="0"/>
              <a:t>7. marts 2025</a:t>
            </a:fld>
            <a:endParaRPr lang="en-GB"/>
          </a:p>
        </p:txBody>
      </p:sp>
      <p:sp>
        <p:nvSpPr>
          <p:cNvPr id="4" name="Pladsholder til sidefod 3"/>
          <p:cNvSpPr>
            <a:spLocks noGrp="1"/>
          </p:cNvSpPr>
          <p:nvPr>
            <p:ph type="ftr" sz="quarter" idx="11"/>
          </p:nvPr>
        </p:nvSpPr>
        <p:spPr/>
        <p:txBody>
          <a:bodyPr/>
          <a:lstStyle/>
          <a:p>
            <a:endParaRPr lang="en-GB"/>
          </a:p>
        </p:txBody>
      </p:sp>
      <p:pic>
        <p:nvPicPr>
          <p:cNvPr id="5" name="Billed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59" y="2480347"/>
            <a:ext cx="4889102" cy="3261021"/>
          </a:xfrm>
          <a:prstGeom prst="rect">
            <a:avLst/>
          </a:prstGeom>
        </p:spPr>
      </p:pic>
      <p:sp>
        <p:nvSpPr>
          <p:cNvPr id="7" name="Rektangel 6"/>
          <p:cNvSpPr/>
          <p:nvPr/>
        </p:nvSpPr>
        <p:spPr>
          <a:xfrm>
            <a:off x="5241851" y="2436667"/>
            <a:ext cx="6358270" cy="334838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Wingdings" panose="05000000000000000000" pitchFamily="2" charset="2"/>
              <a:buChar char="§"/>
            </a:pPr>
            <a:endParaRPr lang="da-DK">
              <a:solidFill>
                <a:sysClr val="windowText" lastClr="000000"/>
              </a:solidFill>
              <a:latin typeface="Calibri"/>
              <a:ea typeface="Calibri"/>
              <a:cs typeface="Calibri"/>
            </a:endParaRPr>
          </a:p>
          <a:p>
            <a:pPr marL="342900" indent="-342900">
              <a:buFont typeface="Wingdings" panose="05000000000000000000" pitchFamily="2" charset="2"/>
              <a:buChar char="§"/>
            </a:pPr>
            <a:endParaRPr lang="da-DK">
              <a:solidFill>
                <a:sysClr val="windowText" lastClr="000000"/>
              </a:solidFill>
              <a:latin typeface="Calibri"/>
              <a:ea typeface="Calibri"/>
              <a:cs typeface="Calibri"/>
            </a:endParaRPr>
          </a:p>
          <a:p>
            <a:pPr marL="342900" indent="-342900">
              <a:buFont typeface="Wingdings" panose="05000000000000000000" pitchFamily="2" charset="2"/>
              <a:buChar char="§"/>
            </a:pPr>
            <a:r>
              <a:rPr lang="da-DK">
                <a:solidFill>
                  <a:sysClr val="windowText" lastClr="000000"/>
                </a:solidFill>
                <a:latin typeface="Calibri"/>
                <a:ea typeface="Calibri"/>
                <a:cs typeface="Calibri"/>
              </a:rPr>
              <a:t>Læsevejleder / ordblindelærer skal forstå emnets ømtålelighed</a:t>
            </a:r>
            <a:br>
              <a:rPr lang="da-DK">
                <a:latin typeface="Calibri"/>
              </a:rPr>
            </a:br>
            <a:endParaRPr lang="da-DK">
              <a:solidFill>
                <a:sysClr val="windowText" lastClr="000000"/>
              </a:solidFill>
              <a:latin typeface="Calibri"/>
              <a:ea typeface="Calibri"/>
              <a:cs typeface="Calibri"/>
            </a:endParaRPr>
          </a:p>
          <a:p>
            <a:pPr marL="342900" indent="-342900">
              <a:buFont typeface="Wingdings" panose="05000000000000000000" pitchFamily="2" charset="2"/>
              <a:buChar char="§"/>
            </a:pPr>
            <a:r>
              <a:rPr lang="da-DK">
                <a:solidFill>
                  <a:sysClr val="windowText" lastClr="000000"/>
                </a:solidFill>
                <a:latin typeface="Calibri"/>
                <a:ea typeface="Calibri"/>
                <a:cs typeface="Calibri"/>
              </a:rPr>
              <a:t>Læsevejleder / ordblindelærer skal forstå egen ”magt”</a:t>
            </a:r>
            <a:br>
              <a:rPr lang="da-DK">
                <a:latin typeface="Calibri"/>
              </a:rPr>
            </a:br>
            <a:endParaRPr lang="da-DK">
              <a:solidFill>
                <a:sysClr val="windowText" lastClr="000000"/>
              </a:solidFill>
              <a:latin typeface="Calibri"/>
              <a:ea typeface="Calibri"/>
              <a:cs typeface="Calibri"/>
            </a:endParaRPr>
          </a:p>
          <a:p>
            <a:pPr marL="342900" indent="-342900">
              <a:buFont typeface="Wingdings" panose="05000000000000000000" pitchFamily="2" charset="2"/>
              <a:buChar char="§"/>
            </a:pPr>
            <a:r>
              <a:rPr lang="da-DK">
                <a:solidFill>
                  <a:sysClr val="windowText" lastClr="000000"/>
                </a:solidFill>
                <a:latin typeface="Calibri"/>
                <a:ea typeface="Calibri"/>
                <a:cs typeface="Calibri"/>
              </a:rPr>
              <a:t> Læsevejleder / ordblindelærer skal skabe et trygt og sikkert rum</a:t>
            </a:r>
            <a:br>
              <a:rPr lang="da-DK">
                <a:latin typeface="Calibri"/>
              </a:rPr>
            </a:br>
            <a:endParaRPr lang="da-DK">
              <a:solidFill>
                <a:sysClr val="windowText" lastClr="000000"/>
              </a:solidFill>
              <a:latin typeface="Calibri"/>
              <a:ea typeface="Calibri"/>
              <a:cs typeface="Calibri"/>
            </a:endParaRPr>
          </a:p>
          <a:p>
            <a:pPr marL="342900" indent="-342900">
              <a:buFont typeface="Wingdings" panose="05000000000000000000" pitchFamily="2" charset="2"/>
              <a:buChar char="§"/>
            </a:pPr>
            <a:r>
              <a:rPr lang="da-DK">
                <a:solidFill>
                  <a:sysClr val="windowText" lastClr="000000"/>
                </a:solidFill>
                <a:latin typeface="Calibri"/>
                <a:ea typeface="Calibri"/>
                <a:cs typeface="Calibri"/>
              </a:rPr>
              <a:t>Læsevejleder / ordblindelærer skal vide, hvor voksne skal henvende sig for ordblindetest og - undervisning</a:t>
            </a:r>
          </a:p>
          <a:p>
            <a:pPr marL="342900" indent="-342900">
              <a:buFont typeface="Wingdings" panose="05000000000000000000" pitchFamily="2" charset="2"/>
              <a:buChar char="§"/>
            </a:pPr>
            <a:endParaRPr lang="da-DK">
              <a:solidFill>
                <a:sysClr val="windowText" lastClr="000000"/>
              </a:solidFill>
              <a:latin typeface="Calibri"/>
              <a:ea typeface="Calibri"/>
              <a:cs typeface="Calibri"/>
            </a:endParaRPr>
          </a:p>
          <a:p>
            <a:pPr marL="342900" indent="-342900">
              <a:buFont typeface="Wingdings" panose="05000000000000000000" pitchFamily="2" charset="2"/>
              <a:buChar char="§"/>
            </a:pPr>
            <a:endParaRPr lang="da-DK">
              <a:solidFill>
                <a:sysClr val="windowText" lastClr="000000"/>
              </a:solidFill>
              <a:latin typeface="Calibri"/>
              <a:ea typeface="Calibri"/>
              <a:cs typeface="Calibri"/>
            </a:endParaRPr>
          </a:p>
        </p:txBody>
      </p:sp>
      <p:pic>
        <p:nvPicPr>
          <p:cNvPr id="8" name="Billede 7" descr="Et billede, der indeholder tekst, Font/skrifttype, plakat, Grafik&#10;&#10;Indhold genereret af kunstig intelligens kan være forkert.">
            <a:extLst>
              <a:ext uri="{FF2B5EF4-FFF2-40B4-BE49-F238E27FC236}">
                <a16:creationId xmlns:a16="http://schemas.microsoft.com/office/drawing/2014/main" id="{32286B5C-08F3-1141-A3A7-815450F0930C}"/>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10" name="Billede 9" descr="Et billede, der indeholder tekst, Font/skrifttype, skærmbillede, Grafik&#10;&#10;Beskrivelsen er genereret automatisk">
            <a:extLst>
              <a:ext uri="{FF2B5EF4-FFF2-40B4-BE49-F238E27FC236}">
                <a16:creationId xmlns:a16="http://schemas.microsoft.com/office/drawing/2014/main" id="{705CEE32-9434-E188-3B22-C47FA6C11F33}"/>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62345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72FBE287-3C45-FD2E-8E03-3BBF82FE15B7}"/>
              </a:ext>
            </a:extLst>
          </p:cNvPr>
          <p:cNvSpPr>
            <a:spLocks noGrp="1"/>
          </p:cNvSpPr>
          <p:nvPr>
            <p:ph type="ftr" sz="quarter" idx="3"/>
          </p:nvPr>
        </p:nvSpPr>
        <p:spPr/>
        <p:txBody>
          <a:bodyPr/>
          <a:lstStyle/>
          <a:p>
            <a:endParaRPr lang="da-DK">
              <a:latin typeface="Calibri"/>
              <a:ea typeface="Calibri"/>
              <a:cs typeface="Calibri"/>
            </a:endParaRPr>
          </a:p>
        </p:txBody>
      </p:sp>
      <p:sp>
        <p:nvSpPr>
          <p:cNvPr id="9" name="Pladsholder til tekst 8">
            <a:extLst>
              <a:ext uri="{FF2B5EF4-FFF2-40B4-BE49-F238E27FC236}">
                <a16:creationId xmlns:a16="http://schemas.microsoft.com/office/drawing/2014/main" id="{13A85BBA-4199-21D2-EB0D-82D2B2DEF6D6}"/>
              </a:ext>
            </a:extLst>
          </p:cNvPr>
          <p:cNvSpPr>
            <a:spLocks noGrp="1"/>
          </p:cNvSpPr>
          <p:nvPr>
            <p:ph type="body" sz="quarter" idx="12"/>
          </p:nvPr>
        </p:nvSpPr>
        <p:spPr>
          <a:xfrm flipH="1">
            <a:off x="426056" y="1804786"/>
            <a:ext cx="3538618" cy="2565196"/>
          </a:xfrm>
        </p:spPr>
        <p:txBody>
          <a:bodyPr/>
          <a:lstStyle/>
          <a:p>
            <a:r>
              <a:rPr lang="da-DK" sz="2000">
                <a:latin typeface="Calibri"/>
                <a:ea typeface="Calibri"/>
                <a:cs typeface="Calibri"/>
                <a:sym typeface="Wingdings" panose="05000000000000000000" pitchFamily="2" charset="2"/>
              </a:rPr>
              <a:t> Når forældre får større forståelse for deres egen ordblindhed og egen ordblindehistorie, bliver de bedre medspillere for skolen og rollemodeller for deres børn</a:t>
            </a:r>
            <a:endParaRPr lang="en-US" sz="2000" err="1">
              <a:latin typeface="Calibri"/>
              <a:ea typeface="Calibri"/>
              <a:cs typeface="Calibri"/>
            </a:endParaRPr>
          </a:p>
        </p:txBody>
      </p:sp>
      <p:sp>
        <p:nvSpPr>
          <p:cNvPr id="10" name="Pladsholder til tekst 9">
            <a:extLst>
              <a:ext uri="{FF2B5EF4-FFF2-40B4-BE49-F238E27FC236}">
                <a16:creationId xmlns:a16="http://schemas.microsoft.com/office/drawing/2014/main" id="{B4271D9E-2898-E0E3-32C6-2F627B2C0CC8}"/>
              </a:ext>
            </a:extLst>
          </p:cNvPr>
          <p:cNvSpPr>
            <a:spLocks noGrp="1"/>
          </p:cNvSpPr>
          <p:nvPr>
            <p:ph type="body" sz="quarter" idx="13"/>
          </p:nvPr>
        </p:nvSpPr>
        <p:spPr>
          <a:xfrm flipH="1">
            <a:off x="8181630" y="3187018"/>
            <a:ext cx="3538618" cy="2565197"/>
          </a:xfrm>
        </p:spPr>
        <p:txBody>
          <a:bodyPr vert="horz" wrap="square" lIns="180000" tIns="180000" rIns="180000" bIns="180000" rtlCol="0" anchor="t">
            <a:noAutofit/>
          </a:bodyPr>
          <a:lstStyle/>
          <a:p>
            <a:pPr>
              <a:buClr>
                <a:schemeClr val="bg1"/>
              </a:buClr>
            </a:pPr>
            <a:r>
              <a:rPr lang="da-DK" sz="2000">
                <a:latin typeface="Calibri"/>
                <a:ea typeface="Calibri"/>
                <a:cs typeface="Calibri"/>
                <a:sym typeface="Wingdings" panose="05000000000000000000" pitchFamily="2" charset="2"/>
              </a:rPr>
              <a:t> Møder skolen voksne ordblinde med en forståelsesramme og en indsigt i den bagage, de kan bære med sig, skaber skolen en unik mulighed</a:t>
            </a:r>
            <a:endParaRPr lang="da-DK" sz="2000">
              <a:latin typeface="Calibri"/>
              <a:ea typeface="Calibri"/>
              <a:cs typeface="Calibri"/>
            </a:endParaRPr>
          </a:p>
        </p:txBody>
      </p:sp>
      <p:sp>
        <p:nvSpPr>
          <p:cNvPr id="11" name="Pladsholder til tekst 10">
            <a:extLst>
              <a:ext uri="{FF2B5EF4-FFF2-40B4-BE49-F238E27FC236}">
                <a16:creationId xmlns:a16="http://schemas.microsoft.com/office/drawing/2014/main" id="{B398D476-25FD-D7C0-A45E-BD097437729A}"/>
              </a:ext>
            </a:extLst>
          </p:cNvPr>
          <p:cNvSpPr>
            <a:spLocks noGrp="1"/>
          </p:cNvSpPr>
          <p:nvPr>
            <p:ph type="body" sz="quarter" idx="14"/>
          </p:nvPr>
        </p:nvSpPr>
        <p:spPr>
          <a:xfrm flipH="1">
            <a:off x="4303843" y="2559697"/>
            <a:ext cx="3538618" cy="2565197"/>
          </a:xfrm>
        </p:spPr>
        <p:txBody>
          <a:bodyPr/>
          <a:lstStyle/>
          <a:p>
            <a:pPr>
              <a:buClr>
                <a:schemeClr val="bg1"/>
              </a:buClr>
            </a:pPr>
            <a:r>
              <a:rPr lang="da-DK" sz="2000">
                <a:latin typeface="Calibri"/>
                <a:ea typeface="Calibri"/>
                <a:cs typeface="Calibri"/>
                <a:sym typeface="Wingdings" panose="05000000000000000000" pitchFamily="2" charset="2"/>
              </a:rPr>
              <a:t> Tværfaglig samarbejde mellem skole og VUC/AOF giver stærk synergi og er i sidste ende en gevinst for såvel skole, forældre og børn</a:t>
            </a:r>
            <a:endParaRPr lang="da-DK" sz="2000">
              <a:latin typeface="Calibri"/>
              <a:ea typeface="Calibri"/>
              <a:cs typeface="Calibri"/>
            </a:endParaRPr>
          </a:p>
          <a:p>
            <a:pPr marL="0" indent="0">
              <a:buClr>
                <a:schemeClr val="bg1"/>
              </a:buClr>
              <a:buNone/>
            </a:pPr>
            <a:endParaRPr lang="da-DK" sz="2000" b="1">
              <a:latin typeface="Calibri"/>
              <a:ea typeface="Calibri"/>
              <a:cs typeface="Calibri"/>
            </a:endParaRPr>
          </a:p>
        </p:txBody>
      </p:sp>
      <p:sp>
        <p:nvSpPr>
          <p:cNvPr id="7" name="Titel 6">
            <a:extLst>
              <a:ext uri="{FF2B5EF4-FFF2-40B4-BE49-F238E27FC236}">
                <a16:creationId xmlns:a16="http://schemas.microsoft.com/office/drawing/2014/main" id="{C4B8DEF3-F923-C66C-E375-EE2D4EE42AD0}"/>
              </a:ext>
            </a:extLst>
          </p:cNvPr>
          <p:cNvSpPr>
            <a:spLocks noGrp="1"/>
          </p:cNvSpPr>
          <p:nvPr>
            <p:ph type="ctrTitle"/>
          </p:nvPr>
        </p:nvSpPr>
        <p:spPr>
          <a:xfrm>
            <a:off x="426056" y="652494"/>
            <a:ext cx="8283994" cy="548026"/>
          </a:xfrm>
        </p:spPr>
        <p:txBody>
          <a:bodyPr/>
          <a:lstStyle/>
          <a:p>
            <a:r>
              <a:rPr lang="da-DK">
                <a:latin typeface="Calibri"/>
                <a:ea typeface="Calibri"/>
                <a:cs typeface="Calibri"/>
              </a:rPr>
              <a:t>Derfor er samarbejdet med skolen så vigtigt</a:t>
            </a:r>
            <a:endParaRPr lang="en-US">
              <a:latin typeface="Calibri"/>
              <a:ea typeface="Calibri"/>
              <a:cs typeface="Calibri"/>
            </a:endParaRPr>
          </a:p>
        </p:txBody>
      </p:sp>
      <p:pic>
        <p:nvPicPr>
          <p:cNvPr id="4" name="Billede 3"/>
          <p:cNvPicPr>
            <a:picLocks noChangeAspect="1"/>
          </p:cNvPicPr>
          <p:nvPr/>
        </p:nvPicPr>
        <p:blipFill>
          <a:blip r:embed="rId6" cstate="hqprint">
            <a:extLst>
              <a:ext uri="{28A0092B-C50C-407E-A947-70E740481C1C}">
                <a14:useLocalDpi xmlns:a14="http://schemas.microsoft.com/office/drawing/2010/main" val="0"/>
              </a:ext>
            </a:extLst>
          </a:blip>
          <a:srcRect r="6842"/>
          <a:stretch/>
        </p:blipFill>
        <p:spPr>
          <a:xfrm>
            <a:off x="781368" y="4638981"/>
            <a:ext cx="2550671" cy="1895543"/>
          </a:xfrm>
          <a:prstGeom prst="rect">
            <a:avLst/>
          </a:prstGeom>
        </p:spPr>
      </p:pic>
      <p:pic>
        <p:nvPicPr>
          <p:cNvPr id="5" name="Billede 4" descr="Et billede, der indeholder tekst, Font/skrifttype, skærmbillede, Grafik&#10;&#10;Beskrivelsen er genereret automatisk">
            <a:extLst>
              <a:ext uri="{FF2B5EF4-FFF2-40B4-BE49-F238E27FC236}">
                <a16:creationId xmlns:a16="http://schemas.microsoft.com/office/drawing/2014/main" id="{73FCE5AA-889F-D134-78B0-315FB9FF289A}"/>
              </a:ext>
            </a:extLst>
          </p:cNvPr>
          <p:cNvPicPr>
            <a:picLocks noChangeAspect="1"/>
          </p:cNvPicPr>
          <p:nvPr/>
        </p:nvPicPr>
        <p:blipFill>
          <a:blip r:embed="rId7"/>
          <a:stretch>
            <a:fillRect/>
          </a:stretch>
        </p:blipFill>
        <p:spPr>
          <a:xfrm>
            <a:off x="8764673" y="332726"/>
            <a:ext cx="1721808" cy="826037"/>
          </a:xfrm>
          <a:prstGeom prst="rect">
            <a:avLst/>
          </a:prstGeom>
        </p:spPr>
      </p:pic>
    </p:spTree>
    <p:custDataLst>
      <p:custData r:id="rId1"/>
      <p:custData r:id="rId2"/>
      <p:tags r:id="rId3"/>
    </p:custDataLst>
    <p:extLst>
      <p:ext uri="{BB962C8B-B14F-4D97-AF65-F5344CB8AC3E}">
        <p14:creationId xmlns:p14="http://schemas.microsoft.com/office/powerpoint/2010/main" val="244634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F0B8A3D3-18FE-11E7-0C3E-526B62E38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1012-349E-3807-E091-69C1E0145760}"/>
              </a:ext>
            </a:extLst>
          </p:cNvPr>
          <p:cNvSpPr>
            <a:spLocks noGrp="1"/>
          </p:cNvSpPr>
          <p:nvPr>
            <p:ph type="title"/>
          </p:nvPr>
        </p:nvSpPr>
        <p:spPr/>
        <p:txBody>
          <a:bodyPr/>
          <a:lstStyle/>
          <a:p>
            <a:r>
              <a:rPr lang="da-DK" dirty="0"/>
              <a:t>Fælles forældremøder for årgangen </a:t>
            </a:r>
            <a:br>
              <a:rPr lang="da-DK" dirty="0"/>
            </a:br>
            <a:r>
              <a:rPr lang="da-DK" dirty="0"/>
              <a:t>ved skoleårets start</a:t>
            </a:r>
            <a:endParaRPr lang="en-US" dirty="0"/>
          </a:p>
        </p:txBody>
      </p:sp>
      <p:sp>
        <p:nvSpPr>
          <p:cNvPr id="3" name="Content Placeholder 2">
            <a:extLst>
              <a:ext uri="{FF2B5EF4-FFF2-40B4-BE49-F238E27FC236}">
                <a16:creationId xmlns:a16="http://schemas.microsoft.com/office/drawing/2014/main" id="{CBF338BB-7067-FD40-6927-AEC88DF10FFD}"/>
              </a:ext>
            </a:extLst>
          </p:cNvPr>
          <p:cNvSpPr>
            <a:spLocks noGrp="1"/>
          </p:cNvSpPr>
          <p:nvPr>
            <p:ph idx="1"/>
          </p:nvPr>
        </p:nvSpPr>
        <p:spPr/>
        <p:txBody>
          <a:bodyPr vert="horz" lIns="91440" tIns="45720" rIns="91440" bIns="45720" rtlCol="0" anchor="t">
            <a:normAutofit lnSpcReduction="10000"/>
          </a:bodyPr>
          <a:lstStyle/>
          <a:p>
            <a:r>
              <a:rPr lang="en-US" dirty="0"/>
              <a:t>De </a:t>
            </a:r>
            <a:r>
              <a:rPr lang="en-US" dirty="0" err="1"/>
              <a:t>følgende</a:t>
            </a:r>
            <a:r>
              <a:rPr lang="en-US" dirty="0"/>
              <a:t> slides </a:t>
            </a:r>
            <a:r>
              <a:rPr lang="en-US" dirty="0" err="1"/>
              <a:t>kan</a:t>
            </a:r>
            <a:r>
              <a:rPr lang="en-US" dirty="0"/>
              <a:t> </a:t>
            </a:r>
            <a:r>
              <a:rPr lang="en-US" dirty="0" err="1"/>
              <a:t>anvendes</a:t>
            </a:r>
            <a:r>
              <a:rPr lang="en-US" dirty="0"/>
              <a:t> </a:t>
            </a:r>
            <a:r>
              <a:rPr lang="en-US" dirty="0" err="1"/>
              <a:t>til</a:t>
            </a:r>
            <a:r>
              <a:rPr lang="en-US" dirty="0"/>
              <a:t> at </a:t>
            </a:r>
            <a:r>
              <a:rPr lang="en-US" dirty="0" err="1"/>
              <a:t>informere</a:t>
            </a:r>
            <a:r>
              <a:rPr lang="en-US" dirty="0"/>
              <a:t> om</a:t>
            </a:r>
          </a:p>
          <a:p>
            <a:pPr lvl="1">
              <a:buFont typeface="Courier New" panose="020B0604020202020204" pitchFamily="34" charset="0"/>
              <a:buChar char="o"/>
            </a:pPr>
            <a:r>
              <a:rPr lang="da-DK" dirty="0"/>
              <a:t>Tidlig identifikation af ordblindhed</a:t>
            </a:r>
          </a:p>
          <a:p>
            <a:pPr lvl="1">
              <a:buFont typeface="Courier New" panose="020B0604020202020204" pitchFamily="34" charset="0"/>
              <a:buChar char="o"/>
            </a:pPr>
            <a:r>
              <a:rPr lang="en-US" dirty="0"/>
              <a:t>Screening </a:t>
            </a:r>
            <a:r>
              <a:rPr lang="en-US" dirty="0" err="1"/>
              <a:t>og</a:t>
            </a:r>
            <a:r>
              <a:rPr lang="en-US" dirty="0"/>
              <a:t> test </a:t>
            </a:r>
            <a:r>
              <a:rPr lang="en-US" dirty="0" err="1"/>
              <a:t>relateret</a:t>
            </a:r>
            <a:r>
              <a:rPr lang="en-US" dirty="0"/>
              <a:t> </a:t>
            </a:r>
            <a:r>
              <a:rPr lang="en-US" dirty="0" err="1"/>
              <a:t>til</a:t>
            </a:r>
            <a:r>
              <a:rPr lang="en-US" dirty="0"/>
              <a:t> </a:t>
            </a:r>
            <a:r>
              <a:rPr lang="en-US" dirty="0" err="1"/>
              <a:t>tidlig</a:t>
            </a:r>
            <a:r>
              <a:rPr lang="en-US" dirty="0"/>
              <a:t> </a:t>
            </a:r>
            <a:r>
              <a:rPr lang="en-US" dirty="0" err="1"/>
              <a:t>identifikation</a:t>
            </a:r>
            <a:endParaRPr lang="en-US"/>
          </a:p>
          <a:p>
            <a:pPr lvl="1">
              <a:buFont typeface="Courier New" panose="020B0604020202020204" pitchFamily="34" charset="0"/>
              <a:buChar char="o"/>
            </a:pPr>
            <a:r>
              <a:rPr lang="en-US" dirty="0"/>
              <a:t>Det </a:t>
            </a:r>
            <a:r>
              <a:rPr lang="en-US" dirty="0" err="1"/>
              <a:t>arvelige</a:t>
            </a:r>
            <a:r>
              <a:rPr lang="en-US" dirty="0"/>
              <a:t> </a:t>
            </a:r>
            <a:r>
              <a:rPr lang="en-US" dirty="0" err="1"/>
              <a:t>aspekt</a:t>
            </a:r>
            <a:r>
              <a:rPr lang="en-US" dirty="0"/>
              <a:t> </a:t>
            </a:r>
            <a:r>
              <a:rPr lang="en-US" dirty="0" err="1"/>
              <a:t>af</a:t>
            </a:r>
            <a:r>
              <a:rPr lang="en-US" dirty="0"/>
              <a:t> </a:t>
            </a:r>
            <a:r>
              <a:rPr lang="en-US" dirty="0" err="1"/>
              <a:t>ordblindhed</a:t>
            </a:r>
            <a:br>
              <a:rPr lang="en-US" dirty="0"/>
            </a:br>
            <a:endParaRPr lang="en-US"/>
          </a:p>
          <a:p>
            <a:r>
              <a:rPr lang="en-US" dirty="0"/>
              <a:t>Husk at se noter </a:t>
            </a:r>
            <a:r>
              <a:rPr lang="en-US" dirty="0" err="1"/>
              <a:t>til</a:t>
            </a:r>
            <a:r>
              <a:rPr lang="en-US" dirty="0"/>
              <a:t> slides – der </a:t>
            </a:r>
            <a:r>
              <a:rPr lang="en-US" dirty="0" err="1"/>
              <a:t>står</a:t>
            </a:r>
            <a:r>
              <a:rPr lang="en-US" dirty="0"/>
              <a:t> </a:t>
            </a:r>
            <a:r>
              <a:rPr lang="en-US" dirty="0" err="1"/>
              <a:t>flere</a:t>
            </a:r>
            <a:r>
              <a:rPr lang="en-US" dirty="0"/>
              <a:t> </a:t>
            </a:r>
            <a:r>
              <a:rPr lang="en-US" dirty="0" err="1"/>
              <a:t>forklaringer</a:t>
            </a:r>
            <a:r>
              <a:rPr lang="en-US" dirty="0"/>
              <a:t> der</a:t>
            </a:r>
          </a:p>
          <a:p>
            <a:endParaRPr lang="en-US"/>
          </a:p>
          <a:p>
            <a:r>
              <a:rPr lang="en-US" dirty="0"/>
              <a:t>OBS: husk at have </a:t>
            </a:r>
            <a:r>
              <a:rPr lang="en-US" dirty="0" err="1"/>
              <a:t>pjecen</a:t>
            </a:r>
            <a:r>
              <a:rPr lang="en-US" dirty="0"/>
              <a:t> “</a:t>
            </a:r>
            <a:r>
              <a:rPr lang="en-US" dirty="0" err="1"/>
              <a:t>Ordblindeundervisning</a:t>
            </a:r>
            <a:r>
              <a:rPr lang="en-US" dirty="0"/>
              <a:t> for </a:t>
            </a:r>
            <a:r>
              <a:rPr lang="en-US" dirty="0" err="1"/>
              <a:t>voksne</a:t>
            </a:r>
            <a:r>
              <a:rPr lang="en-US" dirty="0"/>
              <a:t>”  med </a:t>
            </a:r>
            <a:r>
              <a:rPr lang="en-US" dirty="0" err="1"/>
              <a:t>i</a:t>
            </a:r>
            <a:r>
              <a:rPr lang="en-US" dirty="0"/>
              <a:t> </a:t>
            </a:r>
            <a:r>
              <a:rPr lang="en-US" dirty="0" err="1"/>
              <a:t>tasken</a:t>
            </a:r>
            <a:r>
              <a:rPr lang="en-US" dirty="0"/>
              <a:t>, </a:t>
            </a:r>
            <a:r>
              <a:rPr lang="en-US" dirty="0" err="1"/>
              <a:t>hvis</a:t>
            </a:r>
            <a:r>
              <a:rPr lang="en-US" dirty="0"/>
              <a:t> </a:t>
            </a:r>
            <a:r>
              <a:rPr lang="en-US" dirty="0" err="1"/>
              <a:t>forældre</a:t>
            </a:r>
            <a:r>
              <a:rPr lang="en-US" dirty="0"/>
              <a:t> </a:t>
            </a:r>
            <a:r>
              <a:rPr lang="en-US" dirty="0" err="1"/>
              <a:t>skulle</a:t>
            </a:r>
            <a:r>
              <a:rPr lang="en-US" dirty="0"/>
              <a:t> </a:t>
            </a:r>
            <a:r>
              <a:rPr lang="en-US" dirty="0" err="1"/>
              <a:t>henvende</a:t>
            </a:r>
            <a:r>
              <a:rPr lang="en-US" dirty="0"/>
              <a:t> sig om </a:t>
            </a:r>
            <a:r>
              <a:rPr lang="en-US" dirty="0" err="1"/>
              <a:t>muligheder</a:t>
            </a:r>
            <a:r>
              <a:rPr lang="en-US" dirty="0"/>
              <a:t> for </a:t>
            </a:r>
            <a:r>
              <a:rPr lang="en-US" dirty="0" err="1"/>
              <a:t>ordblindetest</a:t>
            </a:r>
            <a:r>
              <a:rPr lang="en-US" dirty="0"/>
              <a:t> </a:t>
            </a:r>
            <a:r>
              <a:rPr lang="en-US" dirty="0" err="1"/>
              <a:t>og</a:t>
            </a:r>
            <a:r>
              <a:rPr lang="en-US" dirty="0"/>
              <a:t>/</a:t>
            </a:r>
            <a:r>
              <a:rPr lang="en-US" dirty="0" err="1"/>
              <a:t>eller</a:t>
            </a:r>
            <a:r>
              <a:rPr lang="en-US" dirty="0"/>
              <a:t> –</a:t>
            </a:r>
            <a:r>
              <a:rPr lang="en-US" dirty="0" err="1"/>
              <a:t>undervisning</a:t>
            </a:r>
            <a:r>
              <a:rPr lang="en-US" dirty="0"/>
              <a:t> </a:t>
            </a:r>
            <a:r>
              <a:rPr lang="en-US" dirty="0" err="1"/>
              <a:t>på</a:t>
            </a:r>
            <a:r>
              <a:rPr lang="en-US" dirty="0"/>
              <a:t> </a:t>
            </a:r>
            <a:r>
              <a:rPr lang="en-US" dirty="0" err="1"/>
              <a:t>dette</a:t>
            </a:r>
            <a:r>
              <a:rPr lang="en-US" dirty="0"/>
              <a:t> </a:t>
            </a:r>
            <a:r>
              <a:rPr lang="en-US" dirty="0" err="1"/>
              <a:t>møde</a:t>
            </a:r>
            <a:r>
              <a:rPr lang="en-US" dirty="0"/>
              <a:t>.</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08E94BB0-4869-84B1-4D6C-A60F65EC9D30}"/>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5BFA3449-A3FB-B45F-2AD4-D70DBAE59626}"/>
              </a:ext>
            </a:extLst>
          </p:cNvPr>
          <p:cNvPicPr>
            <a:picLocks noChangeAspect="1"/>
          </p:cNvPicPr>
          <p:nvPr/>
        </p:nvPicPr>
        <p:blipFill>
          <a:blip r:embed="rId3"/>
          <a:stretch>
            <a:fillRect/>
          </a:stretch>
        </p:blipFill>
        <p:spPr>
          <a:xfrm>
            <a:off x="9014294" y="359002"/>
            <a:ext cx="1721808" cy="826037"/>
          </a:xfrm>
          <a:prstGeom prst="rect">
            <a:avLst/>
          </a:prstGeom>
        </p:spPr>
      </p:pic>
    </p:spTree>
    <p:extLst>
      <p:ext uri="{BB962C8B-B14F-4D97-AF65-F5344CB8AC3E}">
        <p14:creationId xmlns:p14="http://schemas.microsoft.com/office/powerpoint/2010/main" val="283910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6D22-3F8A-EC14-B0C0-95037FC6D2B4}"/>
              </a:ext>
            </a:extLst>
          </p:cNvPr>
          <p:cNvSpPr>
            <a:spLocks noGrp="1"/>
          </p:cNvSpPr>
          <p:nvPr>
            <p:ph type="title"/>
          </p:nvPr>
        </p:nvSpPr>
        <p:spPr/>
        <p:txBody>
          <a:bodyPr/>
          <a:lstStyle/>
          <a:p>
            <a:r>
              <a:rPr lang="en-US" err="1"/>
              <a:t>Oplæg</a:t>
            </a:r>
            <a:r>
              <a:rPr lang="en-US"/>
              <a:t> om </a:t>
            </a:r>
            <a:r>
              <a:rPr lang="en-US" err="1"/>
              <a:t>tilbud</a:t>
            </a:r>
            <a:r>
              <a:rPr lang="en-US"/>
              <a:t> </a:t>
            </a:r>
            <a:r>
              <a:rPr lang="en-US" err="1"/>
              <a:t>til</a:t>
            </a:r>
            <a:r>
              <a:rPr lang="en-US"/>
              <a:t> </a:t>
            </a:r>
            <a:r>
              <a:rPr lang="en-US" err="1"/>
              <a:t>voksne</a:t>
            </a:r>
          </a:p>
        </p:txBody>
      </p:sp>
      <p:sp>
        <p:nvSpPr>
          <p:cNvPr id="3" name="Content Placeholder 2">
            <a:extLst>
              <a:ext uri="{FF2B5EF4-FFF2-40B4-BE49-F238E27FC236}">
                <a16:creationId xmlns:a16="http://schemas.microsoft.com/office/drawing/2014/main" id="{197EC804-ABC7-2BE4-84B3-7B286AF310B9}"/>
              </a:ext>
            </a:extLst>
          </p:cNvPr>
          <p:cNvSpPr>
            <a:spLocks noGrp="1"/>
          </p:cNvSpPr>
          <p:nvPr>
            <p:ph idx="1"/>
          </p:nvPr>
        </p:nvSpPr>
        <p:spPr/>
        <p:txBody>
          <a:bodyPr vert="horz" lIns="91440" tIns="45720" rIns="91440" bIns="45720" rtlCol="0" anchor="t">
            <a:normAutofit/>
          </a:bodyPr>
          <a:lstStyle/>
          <a:p>
            <a:r>
              <a:rPr lang="en-US" dirty="0"/>
              <a:t>Disse slides </a:t>
            </a:r>
            <a:r>
              <a:rPr lang="en-US" dirty="0" err="1"/>
              <a:t>blev</a:t>
            </a:r>
            <a:r>
              <a:rPr lang="en-US" dirty="0"/>
              <a:t> </a:t>
            </a:r>
            <a:r>
              <a:rPr lang="en-US" dirty="0" err="1"/>
              <a:t>anvendt</a:t>
            </a:r>
            <a:r>
              <a:rPr lang="en-US" dirty="0"/>
              <a:t> </a:t>
            </a:r>
            <a:r>
              <a:rPr lang="en-US" dirty="0" err="1"/>
              <a:t>ved</a:t>
            </a:r>
            <a:r>
              <a:rPr lang="en-US" dirty="0"/>
              <a:t> </a:t>
            </a:r>
            <a:r>
              <a:rPr lang="en-US" dirty="0" err="1"/>
              <a:t>webinaret</a:t>
            </a:r>
            <a:r>
              <a:rPr lang="en-US" dirty="0"/>
              <a:t> 9.12.2024 </a:t>
            </a:r>
            <a:r>
              <a:rPr lang="en-US" dirty="0" err="1"/>
              <a:t>til</a:t>
            </a:r>
            <a:r>
              <a:rPr lang="en-US" dirty="0"/>
              <a:t> at </a:t>
            </a:r>
            <a:r>
              <a:rPr lang="en-US" dirty="0" err="1"/>
              <a:t>informere</a:t>
            </a:r>
            <a:r>
              <a:rPr lang="en-US" dirty="0"/>
              <a:t> om </a:t>
            </a:r>
            <a:r>
              <a:rPr lang="en-US" dirty="0" err="1"/>
              <a:t>tilbud</a:t>
            </a:r>
            <a:r>
              <a:rPr lang="en-US" dirty="0"/>
              <a:t> </a:t>
            </a:r>
            <a:r>
              <a:rPr lang="en-US" dirty="0" err="1"/>
              <a:t>til</a:t>
            </a:r>
            <a:r>
              <a:rPr lang="en-US" dirty="0"/>
              <a:t> </a:t>
            </a:r>
            <a:r>
              <a:rPr lang="en-US" dirty="0" err="1"/>
              <a:t>voksne</a:t>
            </a:r>
            <a:endParaRPr lang="en-US" dirty="0"/>
          </a:p>
          <a:p>
            <a:r>
              <a:rPr lang="en-US" dirty="0"/>
              <a:t>De </a:t>
            </a:r>
            <a:r>
              <a:rPr lang="en-US" dirty="0" err="1"/>
              <a:t>kan</a:t>
            </a:r>
            <a:r>
              <a:rPr lang="en-US" dirty="0"/>
              <a:t> </a:t>
            </a:r>
            <a:r>
              <a:rPr lang="en-US" dirty="0" err="1"/>
              <a:t>anvendes</a:t>
            </a:r>
            <a:r>
              <a:rPr lang="en-US" dirty="0"/>
              <a:t> </a:t>
            </a:r>
            <a:r>
              <a:rPr lang="en-US" dirty="0" err="1"/>
              <a:t>til</a:t>
            </a:r>
            <a:r>
              <a:rPr lang="en-US" dirty="0"/>
              <a:t> alle </a:t>
            </a:r>
            <a:r>
              <a:rPr lang="en-US" dirty="0" err="1"/>
              <a:t>oplæg</a:t>
            </a:r>
            <a:r>
              <a:rPr lang="en-US" dirty="0"/>
              <a:t> om </a:t>
            </a:r>
            <a:r>
              <a:rPr lang="en-US" dirty="0" err="1"/>
              <a:t>samme</a:t>
            </a:r>
            <a:r>
              <a:rPr lang="en-US" dirty="0"/>
              <a:t> </a:t>
            </a:r>
            <a:r>
              <a:rPr lang="en-US" dirty="0" err="1"/>
              <a:t>emne</a:t>
            </a:r>
            <a:endParaRPr lang="en-US" dirty="0"/>
          </a:p>
          <a:p>
            <a:endParaRPr lang="en-US"/>
          </a:p>
          <a:p>
            <a:endParaRPr lang="en-US"/>
          </a:p>
          <a:p>
            <a:r>
              <a:rPr lang="en-US" dirty="0"/>
              <a:t>Husk at se noter </a:t>
            </a:r>
            <a:r>
              <a:rPr lang="en-US" dirty="0" err="1"/>
              <a:t>til</a:t>
            </a:r>
            <a:r>
              <a:rPr lang="en-US" dirty="0"/>
              <a:t> slides – der </a:t>
            </a:r>
            <a:r>
              <a:rPr lang="en-US" dirty="0" err="1"/>
              <a:t>står</a:t>
            </a:r>
            <a:r>
              <a:rPr lang="en-US" dirty="0"/>
              <a:t> </a:t>
            </a:r>
            <a:r>
              <a:rPr lang="en-US" dirty="0" err="1"/>
              <a:t>flere</a:t>
            </a:r>
            <a:r>
              <a:rPr lang="en-US" dirty="0"/>
              <a:t> </a:t>
            </a:r>
            <a:r>
              <a:rPr lang="en-US" dirty="0" err="1"/>
              <a:t>forklaringer</a:t>
            </a:r>
            <a:r>
              <a:rPr lang="en-US" dirty="0"/>
              <a:t> der</a:t>
            </a:r>
          </a:p>
        </p:txBody>
      </p:sp>
      <p:pic>
        <p:nvPicPr>
          <p:cNvPr id="5" name="Billede 4" descr="Et billede, der indeholder tekst, Font/skrifttype, skærmbillede, Grafik&#10;&#10;Beskrivelsen er genereret automatisk">
            <a:extLst>
              <a:ext uri="{FF2B5EF4-FFF2-40B4-BE49-F238E27FC236}">
                <a16:creationId xmlns:a16="http://schemas.microsoft.com/office/drawing/2014/main" id="{DFFCBA5F-A0A7-6022-5FB1-D077FB1EF72D}"/>
              </a:ext>
            </a:extLst>
          </p:cNvPr>
          <p:cNvPicPr>
            <a:picLocks noChangeAspect="1"/>
          </p:cNvPicPr>
          <p:nvPr/>
        </p:nvPicPr>
        <p:blipFill>
          <a:blip r:embed="rId2"/>
          <a:stretch>
            <a:fillRect/>
          </a:stretch>
        </p:blipFill>
        <p:spPr>
          <a:xfrm>
            <a:off x="8764673" y="332726"/>
            <a:ext cx="1721808" cy="826037"/>
          </a:xfrm>
          <a:prstGeom prst="rect">
            <a:avLst/>
          </a:prstGeom>
        </p:spPr>
      </p:pic>
      <p:pic>
        <p:nvPicPr>
          <p:cNvPr id="7" name="Billede 6" descr="Et billede, der indeholder tekst, Font/skrifttype, plakat, Grafik&#10;&#10;Indhold genereret af kunstig intelligens kan være forkert.">
            <a:extLst>
              <a:ext uri="{FF2B5EF4-FFF2-40B4-BE49-F238E27FC236}">
                <a16:creationId xmlns:a16="http://schemas.microsoft.com/office/drawing/2014/main" id="{628BA071-99DD-F21B-7246-20C08FB4E3A8}"/>
              </a:ext>
            </a:extLst>
          </p:cNvPr>
          <p:cNvPicPr>
            <a:picLocks noChangeAspect="1"/>
          </p:cNvPicPr>
          <p:nvPr/>
        </p:nvPicPr>
        <p:blipFill>
          <a:blip r:embed="rId3"/>
          <a:stretch>
            <a:fillRect/>
          </a:stretch>
        </p:blipFill>
        <p:spPr>
          <a:xfrm>
            <a:off x="11095545" y="207065"/>
            <a:ext cx="851128" cy="1258957"/>
          </a:xfrm>
          <a:prstGeom prst="rect">
            <a:avLst/>
          </a:prstGeom>
        </p:spPr>
      </p:pic>
    </p:spTree>
    <p:extLst>
      <p:ext uri="{BB962C8B-B14F-4D97-AF65-F5344CB8AC3E}">
        <p14:creationId xmlns:p14="http://schemas.microsoft.com/office/powerpoint/2010/main" val="257589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B1BB3-97D5-2709-CDA5-743BD6C13950}"/>
              </a:ext>
            </a:extLst>
          </p:cNvPr>
          <p:cNvSpPr>
            <a:spLocks noGrp="1"/>
          </p:cNvSpPr>
          <p:nvPr>
            <p:ph type="title"/>
          </p:nvPr>
        </p:nvSpPr>
        <p:spPr/>
        <p:txBody>
          <a:bodyPr/>
          <a:lstStyle/>
          <a:p>
            <a:r>
              <a:rPr lang="da-DK" sz="3200" dirty="0">
                <a:solidFill>
                  <a:schemeClr val="accent1">
                    <a:lumMod val="49000"/>
                  </a:schemeClr>
                </a:solidFill>
              </a:rPr>
              <a:t>Fordele ved tidlig opsporing og forebyggelse</a:t>
            </a:r>
          </a:p>
        </p:txBody>
      </p:sp>
      <p:graphicFrame>
        <p:nvGraphicFramePr>
          <p:cNvPr id="4" name="Pladsholder til indhold 3">
            <a:extLst>
              <a:ext uri="{FF2B5EF4-FFF2-40B4-BE49-F238E27FC236}">
                <a16:creationId xmlns:a16="http://schemas.microsoft.com/office/drawing/2014/main" id="{8DC2FAB3-1815-EA75-AA66-3CF3E99C982D}"/>
              </a:ext>
            </a:extLst>
          </p:cNvPr>
          <p:cNvGraphicFramePr>
            <a:graphicFrameLocks noGrp="1"/>
          </p:cNvGraphicFramePr>
          <p:nvPr>
            <p:ph idx="1"/>
            <p:extLst>
              <p:ext uri="{D42A27DB-BD31-4B8C-83A1-F6EECF244321}">
                <p14:modId xmlns:p14="http://schemas.microsoft.com/office/powerpoint/2010/main" val="2302245003"/>
              </p:ext>
            </p:extLst>
          </p:nvPr>
        </p:nvGraphicFramePr>
        <p:xfrm>
          <a:off x="3530223" y="1824896"/>
          <a:ext cx="9265497" cy="376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2" name="Tekstfelt 1431">
            <a:extLst>
              <a:ext uri="{FF2B5EF4-FFF2-40B4-BE49-F238E27FC236}">
                <a16:creationId xmlns:a16="http://schemas.microsoft.com/office/drawing/2014/main" id="{0A125710-8E9E-34A7-C6B4-B6A6C49297F0}"/>
              </a:ext>
            </a:extLst>
          </p:cNvPr>
          <p:cNvSpPr txBox="1"/>
          <p:nvPr/>
        </p:nvSpPr>
        <p:spPr>
          <a:xfrm>
            <a:off x="9327930" y="5912068"/>
            <a:ext cx="2023241" cy="499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da-DK"/>
          </a:p>
        </p:txBody>
      </p:sp>
      <p:sp>
        <p:nvSpPr>
          <p:cNvPr id="1433" name="Tekstfelt 1432">
            <a:extLst>
              <a:ext uri="{FF2B5EF4-FFF2-40B4-BE49-F238E27FC236}">
                <a16:creationId xmlns:a16="http://schemas.microsoft.com/office/drawing/2014/main" id="{1D0B16E6-8911-F3AD-8EC8-453CBC0F461B}"/>
              </a:ext>
            </a:extLst>
          </p:cNvPr>
          <p:cNvSpPr txBox="1"/>
          <p:nvPr/>
        </p:nvSpPr>
        <p:spPr>
          <a:xfrm>
            <a:off x="10476251" y="6413306"/>
            <a:ext cx="145282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100" dirty="0" err="1"/>
              <a:t>Elbro</a:t>
            </a:r>
            <a:r>
              <a:rPr lang="da-DK" sz="1100" dirty="0"/>
              <a:t>, 2021, s. 208</a:t>
            </a:r>
            <a:endParaRPr lang="da-DK" sz="1100"/>
          </a:p>
        </p:txBody>
      </p:sp>
      <p:sp>
        <p:nvSpPr>
          <p:cNvPr id="1452" name="Tekstfelt 1451">
            <a:extLst>
              <a:ext uri="{FF2B5EF4-FFF2-40B4-BE49-F238E27FC236}">
                <a16:creationId xmlns:a16="http://schemas.microsoft.com/office/drawing/2014/main" id="{B28D8184-E2C7-6B3E-7E44-6A05C69977BE}"/>
              </a:ext>
            </a:extLst>
          </p:cNvPr>
          <p:cNvSpPr txBox="1"/>
          <p:nvPr/>
        </p:nvSpPr>
        <p:spPr>
          <a:xfrm>
            <a:off x="1134051" y="2901646"/>
            <a:ext cx="412597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dirty="0">
                <a:latin typeface="Calibri"/>
                <a:ea typeface="Calibri"/>
                <a:cs typeface="Calibri"/>
              </a:rPr>
              <a:t>I løbet af indskolingen vil I (og jeres børn) møde et fokus på tidlig identifikation af læsevanskeligheder. </a:t>
            </a:r>
          </a:p>
          <a:p>
            <a:endParaRPr lang="da-DK" sz="2000" dirty="0">
              <a:latin typeface="Calibri"/>
              <a:ea typeface="Calibri"/>
              <a:cs typeface="Calibri"/>
            </a:endParaRPr>
          </a:p>
          <a:p>
            <a:r>
              <a:rPr lang="da-DK" sz="2000" dirty="0">
                <a:latin typeface="Calibri"/>
                <a:ea typeface="Calibri"/>
                <a:cs typeface="Calibri"/>
              </a:rPr>
              <a:t>Hvorfor nu det?</a:t>
            </a:r>
          </a:p>
        </p:txBody>
      </p:sp>
      <p:sp>
        <p:nvSpPr>
          <p:cNvPr id="1453" name="Pil: bøjet opad 1452">
            <a:extLst>
              <a:ext uri="{FF2B5EF4-FFF2-40B4-BE49-F238E27FC236}">
                <a16:creationId xmlns:a16="http://schemas.microsoft.com/office/drawing/2014/main" id="{08AD44CA-4939-F3D1-4326-BDADEDFDC30C}"/>
              </a:ext>
            </a:extLst>
          </p:cNvPr>
          <p:cNvSpPr/>
          <p:nvPr/>
        </p:nvSpPr>
        <p:spPr>
          <a:xfrm rot="5400000">
            <a:off x="1501788" y="4513361"/>
            <a:ext cx="594533" cy="1037896"/>
          </a:xfrm>
          <a:prstGeom prst="ben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627" name="Billede 1626" descr="Et billede, der indeholder tekst, Font/skrifttype, plakat, Grafik&#10;&#10;Indhold genereret af kunstig intelligens kan være forkert.">
            <a:extLst>
              <a:ext uri="{FF2B5EF4-FFF2-40B4-BE49-F238E27FC236}">
                <a16:creationId xmlns:a16="http://schemas.microsoft.com/office/drawing/2014/main" id="{852B24F1-02DA-701D-8FAC-86C09DF6E049}"/>
              </a:ext>
            </a:extLst>
          </p:cNvPr>
          <p:cNvPicPr>
            <a:picLocks noChangeAspect="1"/>
          </p:cNvPicPr>
          <p:nvPr/>
        </p:nvPicPr>
        <p:blipFill>
          <a:blip r:embed="rId8"/>
          <a:stretch>
            <a:fillRect/>
          </a:stretch>
        </p:blipFill>
        <p:spPr>
          <a:xfrm>
            <a:off x="11095545" y="207065"/>
            <a:ext cx="851128" cy="1258957"/>
          </a:xfrm>
          <a:prstGeom prst="rect">
            <a:avLst/>
          </a:prstGeom>
        </p:spPr>
      </p:pic>
      <p:pic>
        <p:nvPicPr>
          <p:cNvPr id="1629" name="Billede 1628" descr="Et billede, der indeholder tekst, Font/skrifttype, skærmbillede, Grafik&#10;&#10;Beskrivelsen er genereret automatisk">
            <a:extLst>
              <a:ext uri="{FF2B5EF4-FFF2-40B4-BE49-F238E27FC236}">
                <a16:creationId xmlns:a16="http://schemas.microsoft.com/office/drawing/2014/main" id="{3D1A203E-6D93-C601-CE9D-F45D1C169237}"/>
              </a:ext>
            </a:extLst>
          </p:cNvPr>
          <p:cNvPicPr>
            <a:picLocks noChangeAspect="1"/>
          </p:cNvPicPr>
          <p:nvPr/>
        </p:nvPicPr>
        <p:blipFill>
          <a:blip r:embed="rId9"/>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912250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56001" y="593630"/>
            <a:ext cx="8560800" cy="934890"/>
          </a:xfrm>
        </p:spPr>
        <p:txBody>
          <a:bodyPr>
            <a:normAutofit/>
          </a:bodyPr>
          <a:lstStyle/>
          <a:p>
            <a:r>
              <a:rPr lang="da-DK" sz="3200" dirty="0">
                <a:solidFill>
                  <a:schemeClr val="accent1">
                    <a:lumMod val="49000"/>
                  </a:schemeClr>
                </a:solidFill>
              </a:rPr>
              <a:t>Vigtigheden af tidlig opsporing</a:t>
            </a:r>
          </a:p>
        </p:txBody>
      </p:sp>
      <p:sp>
        <p:nvSpPr>
          <p:cNvPr id="8" name="Pladsholder til slidenummer 7"/>
          <p:cNvSpPr>
            <a:spLocks noGrp="1"/>
          </p:cNvSpPr>
          <p:nvPr>
            <p:ph type="sldNum" sz="quarter" idx="12"/>
          </p:nvPr>
        </p:nvSpPr>
        <p:spPr/>
        <p:txBody>
          <a:bodyPr/>
          <a:lstStyle/>
          <a:p>
            <a:fld id="{24C8C45C-947F-4981-8B3F-4F32E973C901}" type="slidenum">
              <a:rPr lang="da-DK" smtClean="0"/>
              <a:pPr/>
              <a:t>31</a:t>
            </a:fld>
            <a:endParaRPr lang="da-DK" dirty="0"/>
          </a:p>
        </p:txBody>
      </p:sp>
      <p:sp>
        <p:nvSpPr>
          <p:cNvPr id="6" name="Pladsholder til dato 5"/>
          <p:cNvSpPr>
            <a:spLocks noGrp="1"/>
          </p:cNvSpPr>
          <p:nvPr>
            <p:ph type="dt" sz="half" idx="10"/>
          </p:nvPr>
        </p:nvSpPr>
        <p:spPr/>
        <p:txBody>
          <a:bodyPr/>
          <a:lstStyle/>
          <a:p>
            <a:fld id="{D9FE36D3-6D8A-41B0-8F1B-2F75587B4040}" type="datetime2">
              <a:rPr lang="da-DK" smtClean="0"/>
              <a:t>7. marts 2025</a:t>
            </a:fld>
            <a:endParaRPr lang="da-DK" dirty="0"/>
          </a:p>
        </p:txBody>
      </p:sp>
      <p:sp>
        <p:nvSpPr>
          <p:cNvPr id="5" name="Rektangel 4"/>
          <p:cNvSpPr/>
          <p:nvPr/>
        </p:nvSpPr>
        <p:spPr>
          <a:xfrm>
            <a:off x="6515458" y="6185263"/>
            <a:ext cx="5003823" cy="415498"/>
          </a:xfrm>
          <a:prstGeom prst="rect">
            <a:avLst/>
          </a:prstGeom>
        </p:spPr>
        <p:txBody>
          <a:bodyPr wrap="square">
            <a:spAutoFit/>
          </a:bodyPr>
          <a:lstStyle/>
          <a:p>
            <a:r>
              <a:rPr lang="da-DK" sz="1050" dirty="0">
                <a:hlinkClick r:id="rId3"/>
              </a:rPr>
              <a:t>https://www.uvm.dk/folkeskolen/test-evaluering-og-skoleudvikling/ordblinderisikotesten--sprogvurdering-og-screeningstest</a:t>
            </a:r>
            <a:r>
              <a:rPr lang="da-DK" sz="1050" dirty="0"/>
              <a:t> </a:t>
            </a:r>
          </a:p>
        </p:txBody>
      </p:sp>
      <p:pic>
        <p:nvPicPr>
          <p:cNvPr id="24" name="Billede 23" descr="Et billede, der indeholder tekst, Font/skrifttype, plakat, Grafik&#10;&#10;Indhold genereret af kunstig intelligens kan være forkert.">
            <a:extLst>
              <a:ext uri="{FF2B5EF4-FFF2-40B4-BE49-F238E27FC236}">
                <a16:creationId xmlns:a16="http://schemas.microsoft.com/office/drawing/2014/main" id="{FCFBCEC2-C2FF-033C-8E67-681A6B817982}"/>
              </a:ext>
            </a:extLst>
          </p:cNvPr>
          <p:cNvPicPr>
            <a:picLocks noChangeAspect="1"/>
          </p:cNvPicPr>
          <p:nvPr/>
        </p:nvPicPr>
        <p:blipFill>
          <a:blip r:embed="rId4"/>
          <a:stretch>
            <a:fillRect/>
          </a:stretch>
        </p:blipFill>
        <p:spPr>
          <a:xfrm>
            <a:off x="11095545" y="207065"/>
            <a:ext cx="851128" cy="1258957"/>
          </a:xfrm>
          <a:prstGeom prst="rect">
            <a:avLst/>
          </a:prstGeom>
        </p:spPr>
      </p:pic>
      <p:graphicFrame>
        <p:nvGraphicFramePr>
          <p:cNvPr id="706" name="Pladsholder til indhold 705">
            <a:extLst>
              <a:ext uri="{FF2B5EF4-FFF2-40B4-BE49-F238E27FC236}">
                <a16:creationId xmlns:a16="http://schemas.microsoft.com/office/drawing/2014/main" id="{97AD643E-5D66-BBD6-9CDD-CBBA67686E2B}"/>
              </a:ext>
            </a:extLst>
          </p:cNvPr>
          <p:cNvGraphicFramePr>
            <a:graphicFrameLocks noGrp="1"/>
          </p:cNvGraphicFramePr>
          <p:nvPr>
            <p:ph idx="1"/>
            <p:extLst>
              <p:ext uri="{D42A27DB-BD31-4B8C-83A1-F6EECF244321}">
                <p14:modId xmlns:p14="http://schemas.microsoft.com/office/powerpoint/2010/main" val="349028934"/>
              </p:ext>
            </p:extLst>
          </p:nvPr>
        </p:nvGraphicFramePr>
        <p:xfrm>
          <a:off x="1015946" y="1681253"/>
          <a:ext cx="9733982" cy="43285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Billede 22" descr="Et billede, der indeholder tekst, Font/skrifttype, skærmbillede, Grafik&#10;&#10;Beskrivelsen er genereret automatisk">
            <a:extLst>
              <a:ext uri="{FF2B5EF4-FFF2-40B4-BE49-F238E27FC236}">
                <a16:creationId xmlns:a16="http://schemas.microsoft.com/office/drawing/2014/main" id="{A3A5F84F-E2A3-F335-4D66-0E6B88C1F6EC}"/>
              </a:ext>
            </a:extLst>
          </p:cNvPr>
          <p:cNvPicPr>
            <a:picLocks noChangeAspect="1"/>
          </p:cNvPicPr>
          <p:nvPr/>
        </p:nvPicPr>
        <p:blipFill>
          <a:blip r:embed="rId10"/>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1309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6EE50-D1A7-53E5-E74E-3922996F5AC5}"/>
              </a:ext>
            </a:extLst>
          </p:cNvPr>
          <p:cNvSpPr>
            <a:spLocks noGrp="1"/>
          </p:cNvSpPr>
          <p:nvPr>
            <p:ph type="title"/>
          </p:nvPr>
        </p:nvSpPr>
        <p:spPr/>
        <p:txBody>
          <a:bodyPr/>
          <a:lstStyle/>
          <a:p>
            <a:r>
              <a:rPr lang="da-DK" sz="4000" dirty="0">
                <a:latin typeface="Calibri"/>
                <a:ea typeface="Calibri"/>
                <a:cs typeface="Calibri"/>
              </a:rPr>
              <a:t>Hvordan kan I som forældre støtte </a:t>
            </a:r>
            <a:br>
              <a:rPr lang="da-DK" sz="4000" dirty="0">
                <a:latin typeface="Calibri"/>
                <a:ea typeface="Calibri"/>
                <a:cs typeface="Calibri"/>
              </a:rPr>
            </a:br>
            <a:r>
              <a:rPr lang="da-DK" sz="4000" dirty="0">
                <a:latin typeface="Calibri"/>
                <a:ea typeface="Calibri"/>
                <a:cs typeface="Calibri"/>
              </a:rPr>
              <a:t>skolens arbejde?</a:t>
            </a:r>
            <a:endParaRPr lang="da-DK" dirty="0"/>
          </a:p>
        </p:txBody>
      </p:sp>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93A30A92-6E82-4B6E-CB12-11776A0BB0A0}"/>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9BEF17AE-D65C-79F3-0F1A-633B45DD12F7}"/>
              </a:ext>
            </a:extLst>
          </p:cNvPr>
          <p:cNvPicPr>
            <a:picLocks noChangeAspect="1"/>
          </p:cNvPicPr>
          <p:nvPr/>
        </p:nvPicPr>
        <p:blipFill>
          <a:blip r:embed="rId4"/>
          <a:stretch>
            <a:fillRect/>
          </a:stretch>
        </p:blipFill>
        <p:spPr>
          <a:xfrm>
            <a:off x="8764673" y="332726"/>
            <a:ext cx="1721808" cy="826037"/>
          </a:xfrm>
          <a:prstGeom prst="rect">
            <a:avLst/>
          </a:prstGeom>
        </p:spPr>
      </p:pic>
      <p:pic>
        <p:nvPicPr>
          <p:cNvPr id="9" name="Billede 8" descr="Et billede, der indeholder tøj, fodtøj, kvinde, tegneserie&#10;&#10;Indhold genereret af kunstig intelligens kan være forkert.">
            <a:extLst>
              <a:ext uri="{FF2B5EF4-FFF2-40B4-BE49-F238E27FC236}">
                <a16:creationId xmlns:a16="http://schemas.microsoft.com/office/drawing/2014/main" id="{E25FD037-A3F1-FD0A-2EC4-402C99E3D1CF}"/>
              </a:ext>
            </a:extLst>
          </p:cNvPr>
          <p:cNvPicPr>
            <a:picLocks noChangeAspect="1"/>
          </p:cNvPicPr>
          <p:nvPr/>
        </p:nvPicPr>
        <p:blipFill>
          <a:blip r:embed="rId5"/>
          <a:srcRect r="1796" b="1528"/>
          <a:stretch/>
        </p:blipFill>
        <p:spPr>
          <a:xfrm>
            <a:off x="1050161" y="2175497"/>
            <a:ext cx="4460446" cy="3961949"/>
          </a:xfrm>
          <a:prstGeom prst="rect">
            <a:avLst/>
          </a:prstGeom>
          <a:ln>
            <a:noFill/>
          </a:ln>
          <a:effectLst>
            <a:outerShdw blurRad="292100" dist="139700" dir="2700000" algn="tl" rotWithShape="0">
              <a:srgbClr val="333333">
                <a:alpha val="65000"/>
              </a:srgbClr>
            </a:outerShdw>
          </a:effectLst>
        </p:spPr>
      </p:pic>
      <p:sp>
        <p:nvSpPr>
          <p:cNvPr id="11" name="Tekstfelt 10">
            <a:extLst>
              <a:ext uri="{FF2B5EF4-FFF2-40B4-BE49-F238E27FC236}">
                <a16:creationId xmlns:a16="http://schemas.microsoft.com/office/drawing/2014/main" id="{9E31C7AC-74D5-391B-7649-4C21446CD32F}"/>
              </a:ext>
            </a:extLst>
          </p:cNvPr>
          <p:cNvSpPr txBox="1"/>
          <p:nvPr/>
        </p:nvSpPr>
        <p:spPr>
          <a:xfrm>
            <a:off x="6693621" y="3005840"/>
            <a:ext cx="5033159" cy="2154436"/>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da-DK" sz="2000" dirty="0">
                <a:latin typeface="Calibri"/>
                <a:ea typeface="Calibri"/>
                <a:cs typeface="Calibri"/>
              </a:rPr>
              <a:t>Ordblindhed kan være arveligt</a:t>
            </a:r>
            <a:endParaRPr lang="da-DK" sz="2000" dirty="0"/>
          </a:p>
          <a:p>
            <a:pPr marL="285750" indent="-285750">
              <a:buFont typeface="Arial" panose="020B0604020202020204" pitchFamily="34" charset="0"/>
              <a:buChar char="•"/>
            </a:pPr>
            <a:endParaRPr lang="da-DK" sz="2000" dirty="0">
              <a:latin typeface="Calibri"/>
              <a:ea typeface="Calibri"/>
              <a:cs typeface="Calibri"/>
            </a:endParaRPr>
          </a:p>
          <a:p>
            <a:pPr marL="285750" indent="-285750">
              <a:buFont typeface="Arial" panose="020B0604020202020204" pitchFamily="34" charset="0"/>
              <a:buChar char="•"/>
            </a:pPr>
            <a:r>
              <a:rPr lang="da-DK" sz="2000" dirty="0">
                <a:latin typeface="Calibri"/>
                <a:ea typeface="Calibri"/>
                <a:cs typeface="Calibri"/>
              </a:rPr>
              <a:t>Har I ordblindhed i den nærmeste familie (mor, far, onkel, fætter, farmor..)</a:t>
            </a:r>
            <a:br>
              <a:rPr lang="da-DK" sz="2000" dirty="0">
                <a:latin typeface="Calibri"/>
                <a:ea typeface="Calibri"/>
                <a:cs typeface="Calibri"/>
              </a:rPr>
            </a:br>
            <a:r>
              <a:rPr lang="da-DK" sz="2000" dirty="0">
                <a:latin typeface="Calibri"/>
                <a:ea typeface="Calibri"/>
                <a:cs typeface="Calibri"/>
              </a:rPr>
              <a:t>- giv da gerne skolen besked</a:t>
            </a:r>
            <a:endParaRPr lang="da-DK" sz="2000" dirty="0"/>
          </a:p>
          <a:p>
            <a:pPr marL="285750" indent="-285750">
              <a:buFont typeface="Arial" panose="020B0604020202020204" pitchFamily="34" charset="0"/>
              <a:buChar char="•"/>
            </a:pPr>
            <a:endParaRPr lang="da-DK" sz="2000">
              <a:latin typeface="Calibri"/>
              <a:ea typeface="Calibri"/>
              <a:cs typeface="Calibri"/>
            </a:endParaRPr>
          </a:p>
          <a:p>
            <a:pPr marL="285750" indent="-285750">
              <a:buFont typeface="Arial" panose="020B0604020202020204" pitchFamily="34" charset="0"/>
              <a:buChar char="•"/>
            </a:pPr>
            <a:endParaRPr lang="da-DK" sz="2000" dirty="0">
              <a:latin typeface="Calibri"/>
              <a:ea typeface="Calibri"/>
              <a:cs typeface="Calibri"/>
            </a:endParaRPr>
          </a:p>
        </p:txBody>
      </p:sp>
    </p:spTree>
    <p:extLst>
      <p:ext uri="{BB962C8B-B14F-4D97-AF65-F5344CB8AC3E}">
        <p14:creationId xmlns:p14="http://schemas.microsoft.com/office/powerpoint/2010/main" val="1807602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0AD6CF57-8310-6314-F0FD-063F1605E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DCA89-0B63-04CA-C828-DCAC3EF43D68}"/>
              </a:ext>
            </a:extLst>
          </p:cNvPr>
          <p:cNvSpPr>
            <a:spLocks noGrp="1"/>
          </p:cNvSpPr>
          <p:nvPr>
            <p:ph type="title"/>
          </p:nvPr>
        </p:nvSpPr>
        <p:spPr/>
        <p:txBody>
          <a:bodyPr/>
          <a:lstStyle/>
          <a:p>
            <a:r>
              <a:rPr lang="en-US"/>
              <a:t>LST-</a:t>
            </a:r>
            <a:r>
              <a:rPr lang="en-US" err="1"/>
              <a:t>kurser</a:t>
            </a:r>
            <a:r>
              <a:rPr lang="en-US"/>
              <a:t> </a:t>
            </a:r>
            <a:r>
              <a:rPr lang="en-US" err="1"/>
              <a:t>til</a:t>
            </a:r>
            <a:r>
              <a:rPr lang="en-US"/>
              <a:t> </a:t>
            </a:r>
            <a:r>
              <a:rPr lang="en-US" err="1"/>
              <a:t>forældre</a:t>
            </a:r>
          </a:p>
        </p:txBody>
      </p:sp>
      <p:sp>
        <p:nvSpPr>
          <p:cNvPr id="3" name="Content Placeholder 2">
            <a:extLst>
              <a:ext uri="{FF2B5EF4-FFF2-40B4-BE49-F238E27FC236}">
                <a16:creationId xmlns:a16="http://schemas.microsoft.com/office/drawing/2014/main" id="{83213DEF-A900-B89E-83E5-DE17086253D9}"/>
              </a:ext>
            </a:extLst>
          </p:cNvPr>
          <p:cNvSpPr>
            <a:spLocks noGrp="1"/>
          </p:cNvSpPr>
          <p:nvPr>
            <p:ph idx="1"/>
          </p:nvPr>
        </p:nvSpPr>
        <p:spPr/>
        <p:txBody>
          <a:bodyPr vert="horz" lIns="91440" tIns="45720" rIns="91440" bIns="45720" rtlCol="0" anchor="t">
            <a:normAutofit/>
          </a:bodyPr>
          <a:lstStyle/>
          <a:p>
            <a:r>
              <a:rPr lang="en-US" dirty="0"/>
              <a:t>De </a:t>
            </a:r>
            <a:r>
              <a:rPr lang="en-US" dirty="0" err="1"/>
              <a:t>følgende</a:t>
            </a:r>
            <a:r>
              <a:rPr lang="en-US" dirty="0"/>
              <a:t> slides </a:t>
            </a:r>
            <a:r>
              <a:rPr lang="en-US" dirty="0" err="1"/>
              <a:t>kan</a:t>
            </a:r>
            <a:r>
              <a:rPr lang="en-US" dirty="0"/>
              <a:t> </a:t>
            </a:r>
            <a:r>
              <a:rPr lang="en-US" dirty="0" err="1"/>
              <a:t>anvendes</a:t>
            </a:r>
            <a:r>
              <a:rPr lang="en-US" dirty="0"/>
              <a:t>, </a:t>
            </a:r>
            <a:r>
              <a:rPr lang="en-US" dirty="0" err="1"/>
              <a:t>når</a:t>
            </a:r>
            <a:r>
              <a:rPr lang="en-US" dirty="0"/>
              <a:t> man </a:t>
            </a:r>
            <a:r>
              <a:rPr lang="en-US" dirty="0" err="1"/>
              <a:t>afholder</a:t>
            </a:r>
            <a:r>
              <a:rPr lang="en-US" dirty="0"/>
              <a:t> </a:t>
            </a:r>
            <a:r>
              <a:rPr lang="en-US" dirty="0" err="1"/>
              <a:t>kurser</a:t>
            </a:r>
            <a:r>
              <a:rPr lang="en-US" dirty="0"/>
              <a:t> for </a:t>
            </a:r>
            <a:r>
              <a:rPr lang="en-US" dirty="0" err="1"/>
              <a:t>forældre</a:t>
            </a:r>
            <a:r>
              <a:rPr lang="en-US" dirty="0"/>
              <a:t>, </a:t>
            </a:r>
            <a:r>
              <a:rPr lang="en-US" dirty="0" err="1"/>
              <a:t>hvis</a:t>
            </a:r>
            <a:r>
              <a:rPr lang="en-US" dirty="0"/>
              <a:t> </a:t>
            </a:r>
            <a:r>
              <a:rPr lang="en-US" dirty="0" err="1"/>
              <a:t>børn</a:t>
            </a:r>
            <a:r>
              <a:rPr lang="en-US" dirty="0"/>
              <a:t> </a:t>
            </a:r>
            <a:r>
              <a:rPr lang="en-US" dirty="0" err="1"/>
              <a:t>lige</a:t>
            </a:r>
            <a:r>
              <a:rPr lang="en-US" dirty="0"/>
              <a:t> </a:t>
            </a:r>
            <a:r>
              <a:rPr lang="en-US" dirty="0" err="1"/>
              <a:t>har</a:t>
            </a:r>
            <a:r>
              <a:rPr lang="en-US" dirty="0"/>
              <a:t> </a:t>
            </a:r>
            <a:r>
              <a:rPr lang="en-US" dirty="0" err="1"/>
              <a:t>fået</a:t>
            </a:r>
            <a:r>
              <a:rPr lang="en-US" dirty="0"/>
              <a:t> </a:t>
            </a:r>
            <a:r>
              <a:rPr lang="en-US" dirty="0" err="1"/>
              <a:t>udleveret</a:t>
            </a:r>
            <a:r>
              <a:rPr lang="en-US" dirty="0"/>
              <a:t> </a:t>
            </a:r>
            <a:r>
              <a:rPr lang="en-US" dirty="0" err="1"/>
              <a:t>læse</a:t>
            </a:r>
            <a:r>
              <a:rPr lang="en-US" dirty="0"/>
              <a:t>-/</a:t>
            </a:r>
            <a:r>
              <a:rPr lang="en-US" dirty="0" err="1"/>
              <a:t>skriveteknologi</a:t>
            </a:r>
            <a:r>
              <a:rPr lang="en-US" dirty="0"/>
              <a:t>:</a:t>
            </a:r>
          </a:p>
          <a:p>
            <a:r>
              <a:rPr lang="en-US" dirty="0"/>
              <a:t>De </a:t>
            </a:r>
            <a:r>
              <a:rPr lang="en-US" dirty="0" err="1"/>
              <a:t>kan</a:t>
            </a:r>
            <a:r>
              <a:rPr lang="en-US" dirty="0"/>
              <a:t> </a:t>
            </a:r>
            <a:r>
              <a:rPr lang="en-US" dirty="0" err="1"/>
              <a:t>anvendes</a:t>
            </a:r>
            <a:r>
              <a:rPr lang="en-US" dirty="0"/>
              <a:t> </a:t>
            </a:r>
            <a:r>
              <a:rPr lang="en-US" dirty="0" err="1"/>
              <a:t>til</a:t>
            </a:r>
            <a:r>
              <a:rPr lang="en-US" dirty="0"/>
              <a:t> at </a:t>
            </a:r>
            <a:r>
              <a:rPr lang="en-US" dirty="0" err="1"/>
              <a:t>informere</a:t>
            </a:r>
            <a:r>
              <a:rPr lang="en-US" dirty="0"/>
              <a:t> om</a:t>
            </a:r>
          </a:p>
          <a:p>
            <a:pPr lvl="1">
              <a:buFont typeface="Courier New,monospace" panose="020B0604020202020204" pitchFamily="34" charset="0"/>
              <a:buChar char="o"/>
            </a:pPr>
            <a:r>
              <a:rPr lang="en-US" dirty="0" err="1"/>
              <a:t>Skriftsprogsvanskeligheder</a:t>
            </a:r>
            <a:r>
              <a:rPr lang="en-US" dirty="0"/>
              <a:t>, </a:t>
            </a:r>
            <a:r>
              <a:rPr lang="en-US" dirty="0" err="1"/>
              <a:t>hvad</a:t>
            </a:r>
            <a:r>
              <a:rPr lang="en-US" dirty="0"/>
              <a:t> er det </a:t>
            </a:r>
            <a:r>
              <a:rPr lang="en-US" dirty="0" err="1"/>
              <a:t>og</a:t>
            </a:r>
            <a:r>
              <a:rPr lang="en-US" dirty="0"/>
              <a:t> </a:t>
            </a:r>
            <a:r>
              <a:rPr lang="en-US" dirty="0" err="1"/>
              <a:t>hvem</a:t>
            </a:r>
            <a:r>
              <a:rPr lang="en-US" dirty="0"/>
              <a:t> er det?</a:t>
            </a:r>
          </a:p>
          <a:p>
            <a:pPr lvl="1">
              <a:buFont typeface="Courier New,monospace" panose="020B0604020202020204" pitchFamily="34" charset="0"/>
              <a:buChar char="o"/>
            </a:pPr>
            <a:r>
              <a:rPr lang="en-US" dirty="0" err="1"/>
              <a:t>Genetisk</a:t>
            </a:r>
            <a:r>
              <a:rPr lang="en-US" dirty="0"/>
              <a:t> </a:t>
            </a:r>
            <a:r>
              <a:rPr lang="en-US" dirty="0" err="1"/>
              <a:t>arv</a:t>
            </a:r>
            <a:endParaRPr lang="en-US" dirty="0"/>
          </a:p>
          <a:p>
            <a:pPr lvl="1">
              <a:buFont typeface="Courier New,monospace" panose="020B0604020202020204" pitchFamily="34" charset="0"/>
              <a:buChar char="o"/>
            </a:pPr>
            <a:r>
              <a:rPr lang="en-US" dirty="0"/>
              <a:t>En tung </a:t>
            </a:r>
            <a:r>
              <a:rPr lang="en-US" dirty="0" err="1"/>
              <a:t>bagage</a:t>
            </a:r>
          </a:p>
          <a:p>
            <a:pPr marL="457200" lvl="1" indent="0">
              <a:buNone/>
            </a:pPr>
            <a:endParaRPr lang="en-US"/>
          </a:p>
          <a:p>
            <a:r>
              <a:rPr lang="en-US" dirty="0"/>
              <a:t>Husk at se noter </a:t>
            </a:r>
            <a:r>
              <a:rPr lang="en-US" dirty="0" err="1"/>
              <a:t>til</a:t>
            </a:r>
            <a:r>
              <a:rPr lang="en-US" dirty="0"/>
              <a:t> slides – der </a:t>
            </a:r>
            <a:r>
              <a:rPr lang="en-US" dirty="0" err="1"/>
              <a:t>står</a:t>
            </a:r>
            <a:r>
              <a:rPr lang="en-US" dirty="0"/>
              <a:t> </a:t>
            </a:r>
            <a:r>
              <a:rPr lang="en-US" dirty="0" err="1"/>
              <a:t>flere</a:t>
            </a:r>
            <a:r>
              <a:rPr lang="en-US" dirty="0"/>
              <a:t> </a:t>
            </a:r>
            <a:r>
              <a:rPr lang="en-US" dirty="0" err="1"/>
              <a:t>forklaringer</a:t>
            </a:r>
            <a:r>
              <a:rPr lang="en-US" dirty="0"/>
              <a:t> der</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ED8DE744-D8ED-B638-7211-7D5BD01F02C9}"/>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DB46172C-3CD4-5FBF-093D-62E3BA810432}"/>
              </a:ext>
            </a:extLst>
          </p:cNvPr>
          <p:cNvPicPr>
            <a:picLocks noChangeAspect="1"/>
          </p:cNvPicPr>
          <p:nvPr/>
        </p:nvPicPr>
        <p:blipFill>
          <a:blip r:embed="rId3"/>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799551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52F3-34CB-367A-32EB-44DFCFA2AA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8D1D91-6A6E-6D38-0BB3-200084CA9F1D}"/>
              </a:ext>
            </a:extLst>
          </p:cNvPr>
          <p:cNvSpPr>
            <a:spLocks noGrp="1"/>
          </p:cNvSpPr>
          <p:nvPr>
            <p:ph type="title"/>
          </p:nvPr>
        </p:nvSpPr>
        <p:spPr>
          <a:xfrm>
            <a:off x="527400" y="463900"/>
            <a:ext cx="8560800" cy="934890"/>
          </a:xfrm>
          <a:noFill/>
        </p:spPr>
        <p:txBody>
          <a:bodyPr/>
          <a:lstStyle/>
          <a:p>
            <a:r>
              <a:rPr lang="da-DK" dirty="0">
                <a:solidFill>
                  <a:sysClr val="windowText" lastClr="000000"/>
                </a:solidFill>
                <a:latin typeface="Calibri"/>
                <a:ea typeface="Calibri"/>
                <a:cs typeface="Calibri"/>
              </a:rPr>
              <a:t>Hvad er skriftsprogsvanskeligheder?</a:t>
            </a:r>
          </a:p>
        </p:txBody>
      </p:sp>
      <p:sp>
        <p:nvSpPr>
          <p:cNvPr id="4" name="Pladsholder til dato 3">
            <a:extLst>
              <a:ext uri="{FF2B5EF4-FFF2-40B4-BE49-F238E27FC236}">
                <a16:creationId xmlns:a16="http://schemas.microsoft.com/office/drawing/2014/main" id="{1DF2CF1F-B165-CFA3-3C61-E02AAFB4A716}"/>
              </a:ext>
            </a:extLst>
          </p:cNvPr>
          <p:cNvSpPr>
            <a:spLocks noGrp="1"/>
          </p:cNvSpPr>
          <p:nvPr>
            <p:ph type="dt" sz="half" idx="10"/>
          </p:nvPr>
        </p:nvSpPr>
        <p:spPr/>
        <p:txBody>
          <a:bodyPr/>
          <a:lstStyle/>
          <a:p>
            <a:fld id="{69042D53-78BC-4FBF-9D86-5FFDD44A606C}" type="datetime2">
              <a:rPr lang="da-DK" smtClean="0"/>
              <a:t>7. marts 2025</a:t>
            </a:fld>
            <a:endParaRPr lang="da-DK"/>
          </a:p>
        </p:txBody>
      </p:sp>
      <p:sp>
        <p:nvSpPr>
          <p:cNvPr id="19" name="Tekstfelt 18">
            <a:extLst>
              <a:ext uri="{FF2B5EF4-FFF2-40B4-BE49-F238E27FC236}">
                <a16:creationId xmlns:a16="http://schemas.microsoft.com/office/drawing/2014/main" id="{46C66CDA-106B-DA69-1111-27B92D39A7AE}"/>
              </a:ext>
            </a:extLst>
          </p:cNvPr>
          <p:cNvSpPr txBox="1"/>
          <p:nvPr/>
        </p:nvSpPr>
        <p:spPr>
          <a:xfrm>
            <a:off x="2292350" y="6439049"/>
            <a:ext cx="6946900" cy="184666"/>
          </a:xfrm>
          <a:prstGeom prst="rect">
            <a:avLst/>
          </a:prstGeom>
          <a:noFill/>
        </p:spPr>
        <p:txBody>
          <a:bodyPr wrap="square" lIns="0" tIns="0" rIns="0" bIns="0" rtlCol="0">
            <a:spAutoFit/>
          </a:bodyPr>
          <a:lstStyle/>
          <a:p>
            <a:r>
              <a:rPr lang="da-DK" sz="1200"/>
              <a:t>National </a:t>
            </a:r>
            <a:r>
              <a:rPr lang="da-DK" sz="1200" err="1"/>
              <a:t>Videncenter</a:t>
            </a:r>
            <a:r>
              <a:rPr lang="da-DK" sz="1200"/>
              <a:t> for Ordblindhed og andre Læsevanskeligheder, NVOL.dk</a:t>
            </a:r>
          </a:p>
        </p:txBody>
      </p:sp>
      <p:pic>
        <p:nvPicPr>
          <p:cNvPr id="11" name="Billede 10">
            <a:extLst>
              <a:ext uri="{FF2B5EF4-FFF2-40B4-BE49-F238E27FC236}">
                <a16:creationId xmlns:a16="http://schemas.microsoft.com/office/drawing/2014/main" id="{F9AD8B3B-8349-84D8-2D50-A919E69BD930}"/>
              </a:ext>
            </a:extLst>
          </p:cNvPr>
          <p:cNvPicPr>
            <a:picLocks noChangeAspect="1"/>
          </p:cNvPicPr>
          <p:nvPr/>
        </p:nvPicPr>
        <p:blipFill>
          <a:blip r:embed="rId3"/>
          <a:stretch>
            <a:fillRect/>
          </a:stretch>
        </p:blipFill>
        <p:spPr>
          <a:xfrm>
            <a:off x="1518240" y="1466747"/>
            <a:ext cx="8520113" cy="4766162"/>
          </a:xfrm>
          <a:prstGeom prst="rect">
            <a:avLst/>
          </a:prstGeom>
          <a:ln>
            <a:noFill/>
          </a:ln>
          <a:effectLst>
            <a:outerShdw blurRad="292100" dist="139700" dir="2700000" algn="tl" rotWithShape="0">
              <a:srgbClr val="333333">
                <a:alpha val="65000"/>
              </a:srgbClr>
            </a:outerShdw>
          </a:effectLst>
        </p:spPr>
      </p:pic>
      <p:pic>
        <p:nvPicPr>
          <p:cNvPr id="7" name="Billede 6" descr="Et billede, der indeholder tekst, Font/skrifttype, plakat, Grafik&#10;&#10;Indhold genereret af kunstig intelligens kan være forkert.">
            <a:extLst>
              <a:ext uri="{FF2B5EF4-FFF2-40B4-BE49-F238E27FC236}">
                <a16:creationId xmlns:a16="http://schemas.microsoft.com/office/drawing/2014/main" id="{77813153-BE3A-5A1E-46A7-BCF9647D0379}"/>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5" name="Billede 4" descr="Et billede, der indeholder tekst, Font/skrifttype, skærmbillede, Grafik&#10;&#10;Beskrivelsen er genereret automatisk">
            <a:extLst>
              <a:ext uri="{FF2B5EF4-FFF2-40B4-BE49-F238E27FC236}">
                <a16:creationId xmlns:a16="http://schemas.microsoft.com/office/drawing/2014/main" id="{7118DC48-C857-8AB5-D24E-A4C8BDAB0794}"/>
              </a:ext>
            </a:extLst>
          </p:cNvPr>
          <p:cNvPicPr>
            <a:picLocks noChangeAspect="1"/>
          </p:cNvPicPr>
          <p:nvPr/>
        </p:nvPicPr>
        <p:blipFill>
          <a:blip r:embed="rId5"/>
          <a:stretch>
            <a:fillRect/>
          </a:stretch>
        </p:blipFill>
        <p:spPr>
          <a:xfrm>
            <a:off x="9053707" y="319588"/>
            <a:ext cx="1721808" cy="826037"/>
          </a:xfrm>
          <a:prstGeom prst="rect">
            <a:avLst/>
          </a:prstGeom>
        </p:spPr>
      </p:pic>
    </p:spTree>
    <p:extLst>
      <p:ext uri="{BB962C8B-B14F-4D97-AF65-F5344CB8AC3E}">
        <p14:creationId xmlns:p14="http://schemas.microsoft.com/office/powerpoint/2010/main" val="2135658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design, Grafik, illustration/afbildning&#10;&#10;Indhold genereret af kunstig intelligens kan være forkert.">
            <a:extLst>
              <a:ext uri="{FF2B5EF4-FFF2-40B4-BE49-F238E27FC236}">
                <a16:creationId xmlns:a16="http://schemas.microsoft.com/office/drawing/2014/main" id="{C8566885-4544-AFE1-15C9-0692C738285C}"/>
              </a:ext>
            </a:extLst>
          </p:cNvPr>
          <p:cNvPicPr>
            <a:picLocks noChangeAspect="1"/>
          </p:cNvPicPr>
          <p:nvPr/>
        </p:nvPicPr>
        <p:blipFill>
          <a:blip r:embed="rId3"/>
          <a:stretch>
            <a:fillRect/>
          </a:stretch>
        </p:blipFill>
        <p:spPr>
          <a:xfrm>
            <a:off x="630652" y="3534913"/>
            <a:ext cx="3048000" cy="3048000"/>
          </a:xfrm>
          <a:prstGeom prst="rect">
            <a:avLst/>
          </a:prstGeom>
        </p:spPr>
      </p:pic>
      <p:sp>
        <p:nvSpPr>
          <p:cNvPr id="2" name="Titel 1">
            <a:extLst>
              <a:ext uri="{FF2B5EF4-FFF2-40B4-BE49-F238E27FC236}">
                <a16:creationId xmlns:a16="http://schemas.microsoft.com/office/drawing/2014/main" id="{C0B50438-6A8C-4A32-C818-F3F9DE8477EB}"/>
              </a:ext>
            </a:extLst>
          </p:cNvPr>
          <p:cNvSpPr>
            <a:spLocks noGrp="1"/>
          </p:cNvSpPr>
          <p:nvPr>
            <p:ph type="title"/>
          </p:nvPr>
        </p:nvSpPr>
        <p:spPr/>
        <p:txBody>
          <a:bodyPr/>
          <a:lstStyle/>
          <a:p>
            <a:r>
              <a:rPr lang="da-DK" dirty="0"/>
              <a:t>Hvad er ordblindhed?</a:t>
            </a:r>
          </a:p>
        </p:txBody>
      </p:sp>
      <p:sp>
        <p:nvSpPr>
          <p:cNvPr id="3" name="Pladsholder til indhold 2">
            <a:extLst>
              <a:ext uri="{FF2B5EF4-FFF2-40B4-BE49-F238E27FC236}">
                <a16:creationId xmlns:a16="http://schemas.microsoft.com/office/drawing/2014/main" id="{F2BC14C5-B637-AB86-D5CD-87BAD16CA88C}"/>
              </a:ext>
            </a:extLst>
          </p:cNvPr>
          <p:cNvSpPr>
            <a:spLocks noGrp="1"/>
          </p:cNvSpPr>
          <p:nvPr>
            <p:ph idx="1"/>
          </p:nvPr>
        </p:nvSpPr>
        <p:spPr/>
        <p:txBody>
          <a:bodyPr vert="horz" lIns="91440" tIns="45720" rIns="91440" bIns="45720" rtlCol="0" anchor="t">
            <a:normAutofit/>
          </a:bodyPr>
          <a:lstStyle/>
          <a:p>
            <a:pPr marL="0" indent="0">
              <a:buNone/>
            </a:pPr>
            <a:r>
              <a:rPr lang="da-DK" dirty="0"/>
              <a:t>Som ordblind har man særlig svært at </a:t>
            </a:r>
            <a:r>
              <a:rPr lang="da-DK" i="1" dirty="0"/>
              <a:t>lære </a:t>
            </a:r>
            <a:r>
              <a:rPr lang="da-DK" dirty="0"/>
              <a:t>at koble bogstav og lyd, fx:</a:t>
            </a:r>
            <a:br>
              <a:rPr lang="da-DK" dirty="0"/>
            </a:br>
            <a:r>
              <a:rPr lang="da-DK" dirty="0"/>
              <a:t> </a:t>
            </a:r>
            <a:br>
              <a:rPr lang="da-DK" dirty="0"/>
            </a:br>
            <a:r>
              <a:rPr lang="da-DK" dirty="0"/>
              <a:t>           /lys/ &gt; [l ] [y] [s]</a:t>
            </a:r>
          </a:p>
          <a:p>
            <a:pPr marL="0" indent="0">
              <a:buNone/>
            </a:pPr>
            <a:endParaRPr lang="da-DK" dirty="0"/>
          </a:p>
          <a:p>
            <a:pPr marL="0" indent="0">
              <a:buNone/>
            </a:pPr>
            <a:endParaRPr lang="da-DK" dirty="0"/>
          </a:p>
        </p:txBody>
      </p:sp>
      <p:pic>
        <p:nvPicPr>
          <p:cNvPr id="5" name="Billede 4" descr="Et billede, der indeholder tekst, tegneserie, tegning, clipart&#10;&#10;Indhold genereret af kunstig intelligens kan være forkert.">
            <a:extLst>
              <a:ext uri="{FF2B5EF4-FFF2-40B4-BE49-F238E27FC236}">
                <a16:creationId xmlns:a16="http://schemas.microsoft.com/office/drawing/2014/main" id="{6D7D4B08-0D08-2C1B-CC84-CDC36F177F90}"/>
              </a:ext>
            </a:extLst>
          </p:cNvPr>
          <p:cNvPicPr>
            <a:picLocks noChangeAspect="1"/>
          </p:cNvPicPr>
          <p:nvPr/>
        </p:nvPicPr>
        <p:blipFill>
          <a:blip r:embed="rId4"/>
          <a:stretch>
            <a:fillRect/>
          </a:stretch>
        </p:blipFill>
        <p:spPr>
          <a:xfrm>
            <a:off x="7340325" y="3683000"/>
            <a:ext cx="4560329" cy="2908300"/>
          </a:xfrm>
          <a:prstGeom prst="rect">
            <a:avLst/>
          </a:prstGeom>
        </p:spPr>
      </p:pic>
      <p:sp>
        <p:nvSpPr>
          <p:cNvPr id="7" name="Tekstfelt 6">
            <a:extLst>
              <a:ext uri="{FF2B5EF4-FFF2-40B4-BE49-F238E27FC236}">
                <a16:creationId xmlns:a16="http://schemas.microsoft.com/office/drawing/2014/main" id="{EE59573C-9B06-E439-7B38-10D4E0BD9A78}"/>
              </a:ext>
            </a:extLst>
          </p:cNvPr>
          <p:cNvSpPr txBox="1"/>
          <p:nvPr/>
        </p:nvSpPr>
        <p:spPr>
          <a:xfrm>
            <a:off x="-1696601" y="261162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da-DK"/>
          </a:p>
        </p:txBody>
      </p:sp>
      <p:sp>
        <p:nvSpPr>
          <p:cNvPr id="4" name="Tekstfelt 3">
            <a:extLst>
              <a:ext uri="{FF2B5EF4-FFF2-40B4-BE49-F238E27FC236}">
                <a16:creationId xmlns:a16="http://schemas.microsoft.com/office/drawing/2014/main" id="{7DCEA38C-3228-C8B7-BBC6-2B7D437CDF51}"/>
              </a:ext>
            </a:extLst>
          </p:cNvPr>
          <p:cNvSpPr txBox="1"/>
          <p:nvPr/>
        </p:nvSpPr>
        <p:spPr>
          <a:xfrm>
            <a:off x="3919268" y="4638136"/>
            <a:ext cx="30163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dirty="0">
                <a:solidFill>
                  <a:schemeClr val="accent1"/>
                </a:solidFill>
                <a:latin typeface="Calibri"/>
              </a:rPr>
              <a:t>Man kan træne og blive bedre, men ordblindheden vil altid være der.</a:t>
            </a:r>
            <a:endParaRPr lang="da-DK" sz="2000">
              <a:solidFill>
                <a:schemeClr val="accent1"/>
              </a:solidFill>
            </a:endParaRPr>
          </a:p>
        </p:txBody>
      </p:sp>
    </p:spTree>
    <p:extLst>
      <p:ext uri="{BB962C8B-B14F-4D97-AF65-F5344CB8AC3E}">
        <p14:creationId xmlns:p14="http://schemas.microsoft.com/office/powerpoint/2010/main" val="2861289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EE64E-B653-8D21-45E4-DE9A54A0E6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B92A82-4656-4A41-8241-65A7445C7643}"/>
              </a:ext>
            </a:extLst>
          </p:cNvPr>
          <p:cNvSpPr>
            <a:spLocks noGrp="1"/>
          </p:cNvSpPr>
          <p:nvPr>
            <p:ph type="title"/>
          </p:nvPr>
        </p:nvSpPr>
        <p:spPr/>
        <p:txBody>
          <a:bodyPr/>
          <a:lstStyle/>
          <a:p>
            <a:r>
              <a:rPr lang="da-DK" sz="4000" dirty="0">
                <a:latin typeface="Calibri"/>
                <a:ea typeface="Calibri"/>
                <a:cs typeface="Calibri"/>
              </a:rPr>
              <a:t>Hvordan kan I som forældre støtte </a:t>
            </a:r>
            <a:br>
              <a:rPr lang="da-DK" sz="4000" dirty="0">
                <a:latin typeface="Calibri"/>
                <a:ea typeface="Calibri"/>
                <a:cs typeface="Calibri"/>
              </a:rPr>
            </a:br>
            <a:r>
              <a:rPr lang="da-DK" sz="4000" dirty="0">
                <a:latin typeface="Calibri"/>
                <a:ea typeface="Calibri"/>
                <a:cs typeface="Calibri"/>
              </a:rPr>
              <a:t>skolens arbejde?</a:t>
            </a:r>
            <a:endParaRPr lang="da-DK" dirty="0"/>
          </a:p>
        </p:txBody>
      </p:sp>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4786287A-C21E-BCBE-A9A7-59E9B066044B}"/>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35757CC8-0E41-6D54-F92B-96DBEE36EBAB}"/>
              </a:ext>
            </a:extLst>
          </p:cNvPr>
          <p:cNvPicPr>
            <a:picLocks noChangeAspect="1"/>
          </p:cNvPicPr>
          <p:nvPr/>
        </p:nvPicPr>
        <p:blipFill>
          <a:blip r:embed="rId4"/>
          <a:stretch>
            <a:fillRect/>
          </a:stretch>
        </p:blipFill>
        <p:spPr>
          <a:xfrm>
            <a:off x="8764673" y="332726"/>
            <a:ext cx="1721808" cy="826037"/>
          </a:xfrm>
          <a:prstGeom prst="rect">
            <a:avLst/>
          </a:prstGeom>
        </p:spPr>
      </p:pic>
      <p:pic>
        <p:nvPicPr>
          <p:cNvPr id="9" name="Billede 8" descr="Et billede, der indeholder tøj, fodtøj, kvinde, tegneserie&#10;&#10;Indhold genereret af kunstig intelligens kan være forkert.">
            <a:extLst>
              <a:ext uri="{FF2B5EF4-FFF2-40B4-BE49-F238E27FC236}">
                <a16:creationId xmlns:a16="http://schemas.microsoft.com/office/drawing/2014/main" id="{36ADFFF4-7339-61FD-6234-313F47A15804}"/>
              </a:ext>
            </a:extLst>
          </p:cNvPr>
          <p:cNvPicPr>
            <a:picLocks noChangeAspect="1"/>
          </p:cNvPicPr>
          <p:nvPr/>
        </p:nvPicPr>
        <p:blipFill>
          <a:blip r:embed="rId5"/>
          <a:srcRect r="1796" b="1528"/>
          <a:stretch/>
        </p:blipFill>
        <p:spPr>
          <a:xfrm>
            <a:off x="1050161" y="2175497"/>
            <a:ext cx="4460446" cy="3961949"/>
          </a:xfrm>
          <a:prstGeom prst="rect">
            <a:avLst/>
          </a:prstGeom>
          <a:ln>
            <a:noFill/>
          </a:ln>
          <a:effectLst>
            <a:outerShdw blurRad="292100" dist="139700" dir="2700000" algn="tl" rotWithShape="0">
              <a:srgbClr val="333333">
                <a:alpha val="65000"/>
              </a:srgbClr>
            </a:outerShdw>
          </a:effectLst>
        </p:spPr>
      </p:pic>
      <p:sp>
        <p:nvSpPr>
          <p:cNvPr id="11" name="Tekstfelt 10">
            <a:extLst>
              <a:ext uri="{FF2B5EF4-FFF2-40B4-BE49-F238E27FC236}">
                <a16:creationId xmlns:a16="http://schemas.microsoft.com/office/drawing/2014/main" id="{15D6E9EA-581C-5AB3-2613-98B00A3416F4}"/>
              </a:ext>
            </a:extLst>
          </p:cNvPr>
          <p:cNvSpPr txBox="1"/>
          <p:nvPr/>
        </p:nvSpPr>
        <p:spPr>
          <a:xfrm>
            <a:off x="6693621" y="3005840"/>
            <a:ext cx="5033159" cy="2154436"/>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da-DK" sz="2000" dirty="0">
                <a:latin typeface="Calibri"/>
                <a:ea typeface="Calibri"/>
                <a:cs typeface="Calibri"/>
              </a:rPr>
              <a:t>Ordblindhed har et arveligt aspekt</a:t>
            </a:r>
            <a:endParaRPr lang="da-DK" sz="2000" dirty="0"/>
          </a:p>
          <a:p>
            <a:pPr marL="285750" indent="-285750">
              <a:buFont typeface="Arial" panose="020B0604020202020204" pitchFamily="34" charset="0"/>
              <a:buChar char="•"/>
            </a:pPr>
            <a:endParaRPr lang="da-DK" sz="2000" dirty="0">
              <a:latin typeface="Calibri"/>
              <a:ea typeface="Calibri"/>
              <a:cs typeface="Calibri"/>
            </a:endParaRPr>
          </a:p>
          <a:p>
            <a:pPr marL="285750" indent="-285750">
              <a:buFont typeface="Arial" panose="020B0604020202020204" pitchFamily="34" charset="0"/>
              <a:buChar char="•"/>
            </a:pPr>
            <a:r>
              <a:rPr lang="da-DK" sz="2000" dirty="0">
                <a:latin typeface="Calibri"/>
                <a:ea typeface="Calibri"/>
                <a:cs typeface="Calibri"/>
              </a:rPr>
              <a:t>Har I ordblindhed i den nærmeste familie (mor, far, onkel, fætter, farmor..)</a:t>
            </a:r>
            <a:br>
              <a:rPr lang="da-DK" sz="2000" dirty="0">
                <a:latin typeface="Calibri"/>
                <a:ea typeface="Calibri"/>
                <a:cs typeface="Calibri"/>
              </a:rPr>
            </a:br>
            <a:r>
              <a:rPr lang="da-DK" sz="2000" dirty="0">
                <a:latin typeface="Calibri"/>
                <a:ea typeface="Calibri"/>
                <a:cs typeface="Calibri"/>
              </a:rPr>
              <a:t>- giv da gerne skolen besked</a:t>
            </a:r>
            <a:endParaRPr lang="da-DK" sz="2000" dirty="0"/>
          </a:p>
          <a:p>
            <a:pPr marL="285750" indent="-285750">
              <a:buFont typeface="Arial" panose="020B0604020202020204" pitchFamily="34" charset="0"/>
              <a:buChar char="•"/>
            </a:pPr>
            <a:endParaRPr lang="da-DK" sz="2000">
              <a:latin typeface="Calibri"/>
              <a:ea typeface="Calibri"/>
              <a:cs typeface="Calibri"/>
            </a:endParaRPr>
          </a:p>
          <a:p>
            <a:pPr marL="285750" indent="-285750">
              <a:buFont typeface="Arial" panose="020B0604020202020204" pitchFamily="34" charset="0"/>
              <a:buChar char="•"/>
            </a:pPr>
            <a:endParaRPr lang="da-DK" sz="2000" dirty="0">
              <a:latin typeface="Calibri"/>
              <a:ea typeface="Calibri"/>
              <a:cs typeface="Calibri"/>
            </a:endParaRPr>
          </a:p>
        </p:txBody>
      </p:sp>
    </p:spTree>
    <p:extLst>
      <p:ext uri="{BB962C8B-B14F-4D97-AF65-F5344CB8AC3E}">
        <p14:creationId xmlns:p14="http://schemas.microsoft.com/office/powerpoint/2010/main" val="1176886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04B03-8B00-6BD1-F8CB-61E7C55EAB6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C874CA7-8104-581F-2F2B-7FF25596C4B8}"/>
              </a:ext>
            </a:extLst>
          </p:cNvPr>
          <p:cNvSpPr>
            <a:spLocks noGrp="1"/>
          </p:cNvSpPr>
          <p:nvPr>
            <p:ph type="title"/>
          </p:nvPr>
        </p:nvSpPr>
        <p:spPr/>
        <p:txBody>
          <a:bodyPr/>
          <a:lstStyle/>
          <a:p>
            <a:r>
              <a:rPr lang="da-DK">
                <a:latin typeface="Calibri"/>
                <a:ea typeface="Calibri"/>
                <a:cs typeface="Calibri"/>
              </a:rPr>
              <a:t>Krav og færdigheder</a:t>
            </a:r>
          </a:p>
        </p:txBody>
      </p:sp>
      <p:sp>
        <p:nvSpPr>
          <p:cNvPr id="24" name="Rektangel 23">
            <a:extLst>
              <a:ext uri="{FF2B5EF4-FFF2-40B4-BE49-F238E27FC236}">
                <a16:creationId xmlns:a16="http://schemas.microsoft.com/office/drawing/2014/main" id="{8E32EC07-2662-5967-E8BA-636F7A9957B1}"/>
              </a:ext>
            </a:extLst>
          </p:cNvPr>
          <p:cNvSpPr/>
          <p:nvPr/>
        </p:nvSpPr>
        <p:spPr>
          <a:xfrm>
            <a:off x="3041092" y="5259267"/>
            <a:ext cx="6575331" cy="2031325"/>
          </a:xfrm>
          <a:prstGeom prst="rect">
            <a:avLst/>
          </a:prstGeom>
        </p:spPr>
        <p:txBody>
          <a:bodyPr wrap="square" lIns="91440" tIns="45720" rIns="91440" bIns="45720" anchor="t">
            <a:spAutoFit/>
          </a:bodyPr>
          <a:lstStyle/>
          <a:p>
            <a:pPr marL="285750" indent="-285750">
              <a:buFont typeface="Arial"/>
              <a:buChar char="•"/>
            </a:pPr>
            <a:r>
              <a:rPr lang="da-DK" dirty="0">
                <a:sym typeface="Wingdings" panose="05000000000000000000" pitchFamily="2" charset="2"/>
              </a:rPr>
              <a:t> Krav om læsning og skrivning stiger løbende gennem grundskoling</a:t>
            </a:r>
            <a:endParaRPr lang="da-DK"/>
          </a:p>
          <a:p>
            <a:pPr marL="285750" indent="-285750">
              <a:buFont typeface="Arial"/>
              <a:buChar char="•"/>
            </a:pPr>
            <a:r>
              <a:rPr lang="da-DK" dirty="0"/>
              <a:t>Derfor er det også vigtigt, at vi hurtigt sætter ind, når vi opdager ordblindhed, så børnene fortsat kan deltage i undervisning på lige vilkår med deres klassekammerater.</a:t>
            </a:r>
          </a:p>
          <a:p>
            <a:endParaRPr lang="da-DK" dirty="0"/>
          </a:p>
          <a:p>
            <a:endParaRPr lang="da-DK" dirty="0"/>
          </a:p>
        </p:txBody>
      </p:sp>
      <p:pic>
        <p:nvPicPr>
          <p:cNvPr id="16" name="Billede 15" descr="Et billede, der indeholder tekst, Font/skrifttype, skærmbillede, Grafik&#10;&#10;Beskrivelsen er genereret automatisk">
            <a:extLst>
              <a:ext uri="{FF2B5EF4-FFF2-40B4-BE49-F238E27FC236}">
                <a16:creationId xmlns:a16="http://schemas.microsoft.com/office/drawing/2014/main" id="{42ED7E10-8F58-787D-884B-4539A5EF3506}"/>
              </a:ext>
            </a:extLst>
          </p:cNvPr>
          <p:cNvPicPr>
            <a:picLocks noChangeAspect="1"/>
          </p:cNvPicPr>
          <p:nvPr/>
        </p:nvPicPr>
        <p:blipFill>
          <a:blip r:embed="rId6"/>
          <a:stretch>
            <a:fillRect/>
          </a:stretch>
        </p:blipFill>
        <p:spPr>
          <a:xfrm>
            <a:off x="8790949" y="411554"/>
            <a:ext cx="1721808" cy="826037"/>
          </a:xfrm>
          <a:prstGeom prst="rect">
            <a:avLst/>
          </a:prstGeom>
        </p:spPr>
      </p:pic>
      <p:pic>
        <p:nvPicPr>
          <p:cNvPr id="7" name="Billede 6" descr="Et billede, der indeholder tekst, Font/skrifttype, plakat, Grafik&#10;&#10;Indhold genereret af kunstig intelligens kan være forkert.">
            <a:extLst>
              <a:ext uri="{FF2B5EF4-FFF2-40B4-BE49-F238E27FC236}">
                <a16:creationId xmlns:a16="http://schemas.microsoft.com/office/drawing/2014/main" id="{323ED077-736F-582F-2B13-5D6A0F8A1972}"/>
              </a:ext>
            </a:extLst>
          </p:cNvPr>
          <p:cNvPicPr>
            <a:picLocks noChangeAspect="1"/>
          </p:cNvPicPr>
          <p:nvPr/>
        </p:nvPicPr>
        <p:blipFill>
          <a:blip r:embed="rId7"/>
          <a:stretch>
            <a:fillRect/>
          </a:stretch>
        </p:blipFill>
        <p:spPr>
          <a:xfrm>
            <a:off x="11095545" y="207065"/>
            <a:ext cx="851128" cy="1258957"/>
          </a:xfrm>
          <a:prstGeom prst="rect">
            <a:avLst/>
          </a:prstGeom>
        </p:spPr>
      </p:pic>
      <p:graphicFrame>
        <p:nvGraphicFramePr>
          <p:cNvPr id="8" name="Diagram 7">
            <a:extLst>
              <a:ext uri="{FF2B5EF4-FFF2-40B4-BE49-F238E27FC236}">
                <a16:creationId xmlns:a16="http://schemas.microsoft.com/office/drawing/2014/main" id="{4AC39293-E2BB-B51D-C995-879B81CDE7A2}"/>
              </a:ext>
            </a:extLst>
          </p:cNvPr>
          <p:cNvGraphicFramePr/>
          <p:nvPr>
            <p:extLst>
              <p:ext uri="{D42A27DB-BD31-4B8C-83A1-F6EECF244321}">
                <p14:modId xmlns:p14="http://schemas.microsoft.com/office/powerpoint/2010/main" val="3217404219"/>
              </p:ext>
            </p:extLst>
          </p:nvPr>
        </p:nvGraphicFramePr>
        <p:xfrm>
          <a:off x="330680" y="1715217"/>
          <a:ext cx="7907546" cy="3542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06" name="Billede 1105" descr="Et billede, der indeholder tekst, hvid, origami, design&#10;&#10;Indhold genereret af kunstig intelligens kan være forkert.">
            <a:extLst>
              <a:ext uri="{FF2B5EF4-FFF2-40B4-BE49-F238E27FC236}">
                <a16:creationId xmlns:a16="http://schemas.microsoft.com/office/drawing/2014/main" id="{4B55EAD6-E9EE-20D5-3C96-DB5FA6C45BE3}"/>
              </a:ext>
            </a:extLst>
          </p:cNvPr>
          <p:cNvPicPr>
            <a:picLocks noChangeAspect="1"/>
          </p:cNvPicPr>
          <p:nvPr/>
        </p:nvPicPr>
        <p:blipFill>
          <a:blip r:embed="rId13"/>
          <a:stretch>
            <a:fillRect/>
          </a:stretch>
        </p:blipFill>
        <p:spPr>
          <a:xfrm>
            <a:off x="9622586" y="2155975"/>
            <a:ext cx="2119582" cy="3538088"/>
          </a:xfrm>
          <a:prstGeom prst="rect">
            <a:avLst/>
          </a:prstGeom>
          <a:ln>
            <a:noFill/>
          </a:ln>
          <a:effectLst>
            <a:outerShdw blurRad="292100" dist="139700" dir="2700000" algn="tl" rotWithShape="0">
              <a:srgbClr val="333333">
                <a:alpha val="65000"/>
              </a:srgbClr>
            </a:outerShdw>
          </a:effectLst>
        </p:spPr>
      </p:pic>
    </p:spTree>
    <p:custDataLst>
      <p:custData r:id="rId1"/>
      <p:custData r:id="rId2"/>
      <p:tags r:id="rId3"/>
    </p:custDataLst>
    <p:extLst>
      <p:ext uri="{BB962C8B-B14F-4D97-AF65-F5344CB8AC3E}">
        <p14:creationId xmlns:p14="http://schemas.microsoft.com/office/powerpoint/2010/main" val="7373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0FB4-B193-2A63-DBFF-16B27A3F852E}"/>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ACF42EF6-132C-05FA-C6F3-932DBA02FD0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11841" y="2740702"/>
            <a:ext cx="10162273" cy="2703382"/>
          </a:xfrm>
          <a:prstGeom prst="rect">
            <a:avLst/>
          </a:prstGeom>
        </p:spPr>
      </p:pic>
      <p:sp>
        <p:nvSpPr>
          <p:cNvPr id="6" name="Titel 5">
            <a:extLst>
              <a:ext uri="{FF2B5EF4-FFF2-40B4-BE49-F238E27FC236}">
                <a16:creationId xmlns:a16="http://schemas.microsoft.com/office/drawing/2014/main" id="{1CD6F2E3-1B74-35CE-E0F7-1EF013FE03C3}"/>
              </a:ext>
            </a:extLst>
          </p:cNvPr>
          <p:cNvSpPr>
            <a:spLocks noGrp="1"/>
          </p:cNvSpPr>
          <p:nvPr>
            <p:ph type="title"/>
          </p:nvPr>
        </p:nvSpPr>
        <p:spPr>
          <a:xfrm>
            <a:off x="684283" y="612565"/>
            <a:ext cx="8560800" cy="934890"/>
          </a:xfrm>
        </p:spPr>
        <p:txBody>
          <a:bodyPr/>
          <a:lstStyle/>
          <a:p>
            <a:r>
              <a:rPr lang="da-DK">
                <a:latin typeface="Calibri"/>
                <a:ea typeface="Calibri"/>
                <a:cs typeface="Calibri"/>
              </a:rPr>
              <a:t>Ændrede livsvilkår</a:t>
            </a:r>
          </a:p>
        </p:txBody>
      </p:sp>
      <p:sp>
        <p:nvSpPr>
          <p:cNvPr id="7" name="Pladsholder til tekst 6">
            <a:extLst>
              <a:ext uri="{FF2B5EF4-FFF2-40B4-BE49-F238E27FC236}">
                <a16:creationId xmlns:a16="http://schemas.microsoft.com/office/drawing/2014/main" id="{53005E0D-6449-DF35-5A2E-BB77D871C695}"/>
              </a:ext>
            </a:extLst>
          </p:cNvPr>
          <p:cNvSpPr>
            <a:spLocks noGrp="1"/>
          </p:cNvSpPr>
          <p:nvPr>
            <p:ph type="body" sz="quarter" idx="14"/>
          </p:nvPr>
        </p:nvSpPr>
        <p:spPr>
          <a:xfrm>
            <a:off x="3435187" y="2017100"/>
            <a:ext cx="2072715" cy="596623"/>
          </a:xfrm>
        </p:spPr>
        <p:txBody>
          <a:bodyPr vert="horz" lIns="91440" tIns="45720" rIns="91440" bIns="45720" rtlCol="0" anchor="t">
            <a:noAutofit/>
          </a:bodyPr>
          <a:lstStyle/>
          <a:p>
            <a:pPr>
              <a:buClr>
                <a:schemeClr val="bg1"/>
              </a:buClr>
            </a:pPr>
            <a:r>
              <a:rPr lang="da-DK" sz="1800" dirty="0"/>
              <a:t>Man kan får nyt job</a:t>
            </a:r>
            <a:r>
              <a:rPr lang="da-DK" sz="1800"/>
              <a:t> eller funktioner</a:t>
            </a:r>
            <a:endParaRPr lang="da-DK" sz="1800" dirty="0"/>
          </a:p>
        </p:txBody>
      </p:sp>
      <p:sp>
        <p:nvSpPr>
          <p:cNvPr id="5" name="Pladsholder til tekst 6">
            <a:extLst>
              <a:ext uri="{FF2B5EF4-FFF2-40B4-BE49-F238E27FC236}">
                <a16:creationId xmlns:a16="http://schemas.microsoft.com/office/drawing/2014/main" id="{EE2360E4-6D9E-3288-F6A0-864D463BA5A5}"/>
              </a:ext>
            </a:extLst>
          </p:cNvPr>
          <p:cNvSpPr txBox="1">
            <a:spLocks/>
          </p:cNvSpPr>
          <p:nvPr/>
        </p:nvSpPr>
        <p:spPr>
          <a:xfrm>
            <a:off x="7896795" y="2224880"/>
            <a:ext cx="1603955" cy="401988"/>
          </a:xfrm>
          <a:prstGeom prst="rect">
            <a:avLst/>
          </a:prstGeom>
        </p:spPr>
        <p:txBody>
          <a:bodyPr vert="horz" lIns="0" tIns="0" rIns="0" bIns="0" rtlCol="0" anchor="t">
            <a:noAutofit/>
          </a:bodyPr>
          <a:lstStyle>
            <a:lvl1pPr marL="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tx2"/>
                </a:solidFill>
                <a:latin typeface="+mn-lt"/>
                <a:ea typeface="+mn-ea"/>
                <a:cs typeface="+mn-cs"/>
              </a:defRPr>
            </a:lvl1pPr>
            <a:lvl2pPr marL="216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2pPr>
            <a:lvl3pPr marL="432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3pPr>
            <a:lvl4pPr marL="648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4pPr>
            <a:lvl5pPr marL="864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a:buClr>
                <a:schemeClr val="bg1"/>
              </a:buClr>
            </a:pPr>
            <a:r>
              <a:rPr lang="da-DK" dirty="0"/>
              <a:t>Man kan blive skilt</a:t>
            </a:r>
          </a:p>
        </p:txBody>
      </p:sp>
      <p:sp>
        <p:nvSpPr>
          <p:cNvPr id="8" name="Pladsholder til tekst 6">
            <a:extLst>
              <a:ext uri="{FF2B5EF4-FFF2-40B4-BE49-F238E27FC236}">
                <a16:creationId xmlns:a16="http://schemas.microsoft.com/office/drawing/2014/main" id="{430DEA54-4AC8-B24E-E10D-1759ACD3870B}"/>
              </a:ext>
            </a:extLst>
          </p:cNvPr>
          <p:cNvSpPr txBox="1">
            <a:spLocks/>
          </p:cNvSpPr>
          <p:nvPr/>
        </p:nvSpPr>
        <p:spPr>
          <a:xfrm>
            <a:off x="10112600" y="2223191"/>
            <a:ext cx="2072715" cy="596623"/>
          </a:xfrm>
          <a:prstGeom prst="rect">
            <a:avLst/>
          </a:prstGeom>
        </p:spPr>
        <p:txBody>
          <a:bodyPr vert="horz" lIns="0" tIns="0" rIns="0" bIns="0" rtlCol="0" anchor="t">
            <a:noAutofit/>
          </a:bodyPr>
          <a:lstStyle>
            <a:lvl1pPr marL="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tx2"/>
                </a:solidFill>
                <a:latin typeface="+mn-lt"/>
                <a:ea typeface="+mn-ea"/>
                <a:cs typeface="+mn-cs"/>
              </a:defRPr>
            </a:lvl1pPr>
            <a:lvl2pPr marL="216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2pPr>
            <a:lvl3pPr marL="432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3pPr>
            <a:lvl4pPr marL="648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4pPr>
            <a:lvl5pPr marL="864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a:buClr>
                <a:schemeClr val="bg1"/>
              </a:buClr>
            </a:pPr>
            <a:r>
              <a:rPr lang="da-DK" dirty="0"/>
              <a:t>Man kan miste sin ægtefælle</a:t>
            </a:r>
          </a:p>
        </p:txBody>
      </p:sp>
      <p:sp>
        <p:nvSpPr>
          <p:cNvPr id="9" name="Pladsholder til tekst 6">
            <a:extLst>
              <a:ext uri="{FF2B5EF4-FFF2-40B4-BE49-F238E27FC236}">
                <a16:creationId xmlns:a16="http://schemas.microsoft.com/office/drawing/2014/main" id="{7376012F-E59F-8768-D58D-5478862A8A9E}"/>
              </a:ext>
            </a:extLst>
          </p:cNvPr>
          <p:cNvSpPr txBox="1">
            <a:spLocks/>
          </p:cNvSpPr>
          <p:nvPr/>
        </p:nvSpPr>
        <p:spPr>
          <a:xfrm>
            <a:off x="5705118" y="1549873"/>
            <a:ext cx="2072715" cy="596623"/>
          </a:xfrm>
          <a:prstGeom prst="rect">
            <a:avLst/>
          </a:prstGeom>
        </p:spPr>
        <p:txBody>
          <a:bodyPr vert="horz" lIns="0" tIns="0" rIns="0" bIns="0" rtlCol="0" anchor="t">
            <a:noAutofit/>
          </a:bodyPr>
          <a:lstStyle>
            <a:lvl1pPr marL="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tx2"/>
                </a:solidFill>
                <a:latin typeface="+mn-lt"/>
                <a:ea typeface="+mn-ea"/>
                <a:cs typeface="+mn-cs"/>
              </a:defRPr>
            </a:lvl1pPr>
            <a:lvl2pPr marL="216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2pPr>
            <a:lvl3pPr marL="432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3pPr>
            <a:lvl4pPr marL="648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4pPr>
            <a:lvl5pPr marL="864000" indent="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None/>
              <a:defRPr sz="1800" kern="1200">
                <a:solidFill>
                  <a:schemeClr val="bg2"/>
                </a:solidFill>
                <a:latin typeface="+mn-lt"/>
                <a:ea typeface="+mn-ea"/>
                <a:cs typeface="+mn-cs"/>
              </a:defRPr>
            </a:lvl5pPr>
            <a:lvl6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6pPr>
            <a:lvl7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7pPr>
            <a:lvl8pPr marL="1080000" indent="-216000" algn="l" defTabSz="914400" rtl="0" eaLnBrk="1" latinLnBrk="0" hangingPunct="1">
              <a:lnSpc>
                <a:spcPct val="101000"/>
              </a:lnSpc>
              <a:spcBef>
                <a:spcPts val="0"/>
              </a:spcBef>
              <a:spcAft>
                <a:spcPts val="1400"/>
              </a:spcAft>
              <a:buClr>
                <a:schemeClr val="accent1"/>
              </a:buClr>
              <a:buSzPct val="90000"/>
              <a:buFont typeface="Wingdings 2" panose="05020102010507070707" pitchFamily="18" charset="2"/>
              <a:buChar char="¡"/>
              <a:defRPr sz="1800" kern="1200">
                <a:solidFill>
                  <a:schemeClr val="tx2"/>
                </a:solidFill>
                <a:latin typeface="+mn-lt"/>
                <a:ea typeface="+mn-ea"/>
                <a:cs typeface="+mn-cs"/>
              </a:defRPr>
            </a:lvl8pPr>
            <a:lvl9pPr marL="1080000" indent="-216000" algn="l" defTabSz="914400" rtl="0" eaLnBrk="1" latinLnBrk="0" hangingPunct="1">
              <a:lnSpc>
                <a:spcPct val="101000"/>
              </a:lnSpc>
              <a:spcBef>
                <a:spcPts val="600"/>
              </a:spcBef>
              <a:spcAft>
                <a:spcPts val="1400"/>
              </a:spcAft>
              <a:buClr>
                <a:schemeClr val="accent1"/>
              </a:buClr>
              <a:buSzPct val="90000"/>
              <a:buFont typeface="Wingdings 2" panose="05020102010507070707" pitchFamily="18" charset="2"/>
              <a:buChar char="¡"/>
              <a:defRPr sz="1800" kern="1200" baseline="0">
                <a:solidFill>
                  <a:schemeClr val="tx2"/>
                </a:solidFill>
                <a:latin typeface="+mn-lt"/>
                <a:ea typeface="+mn-ea"/>
                <a:cs typeface="+mn-cs"/>
              </a:defRPr>
            </a:lvl9pPr>
          </a:lstStyle>
          <a:p>
            <a:pPr>
              <a:buClr>
                <a:schemeClr val="bg1"/>
              </a:buClr>
            </a:pPr>
            <a:r>
              <a:rPr lang="da-DK" dirty="0"/>
              <a:t>Man kan blive forældre</a:t>
            </a:r>
          </a:p>
        </p:txBody>
      </p:sp>
      <p:sp>
        <p:nvSpPr>
          <p:cNvPr id="2" name="Opadbøjet pil 1">
            <a:extLst>
              <a:ext uri="{FF2B5EF4-FFF2-40B4-BE49-F238E27FC236}">
                <a16:creationId xmlns:a16="http://schemas.microsoft.com/office/drawing/2014/main" id="{8D9D4143-6ABA-32F3-6587-0C47A3284E40}"/>
              </a:ext>
            </a:extLst>
          </p:cNvPr>
          <p:cNvSpPr/>
          <p:nvPr/>
        </p:nvSpPr>
        <p:spPr>
          <a:xfrm rot="5400000">
            <a:off x="4651679" y="5503794"/>
            <a:ext cx="854765" cy="909431"/>
          </a:xfrm>
          <a:prstGeom prst="ben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3" name="Tekstfelt 2">
            <a:extLst>
              <a:ext uri="{FF2B5EF4-FFF2-40B4-BE49-F238E27FC236}">
                <a16:creationId xmlns:a16="http://schemas.microsoft.com/office/drawing/2014/main" id="{352D2903-3536-56B9-1977-7A9E7D9C8364}"/>
              </a:ext>
            </a:extLst>
          </p:cNvPr>
          <p:cNvSpPr txBox="1"/>
          <p:nvPr/>
        </p:nvSpPr>
        <p:spPr>
          <a:xfrm>
            <a:off x="5954255" y="5770339"/>
            <a:ext cx="5495343" cy="615553"/>
          </a:xfrm>
          <a:prstGeom prst="rect">
            <a:avLst/>
          </a:prstGeom>
          <a:noFill/>
        </p:spPr>
        <p:txBody>
          <a:bodyPr wrap="square" lIns="0" tIns="0" rIns="0" bIns="0" rtlCol="0" anchor="t">
            <a:spAutoFit/>
          </a:bodyPr>
          <a:lstStyle/>
          <a:p>
            <a:r>
              <a:rPr lang="da-DK" sz="2000" dirty="0">
                <a:latin typeface="Calibri"/>
                <a:ea typeface="Calibri"/>
                <a:cs typeface="Calibri"/>
              </a:rPr>
              <a:t>Nye krav kommer i spil. </a:t>
            </a:r>
          </a:p>
          <a:p>
            <a:r>
              <a:rPr lang="da-DK" sz="2000" dirty="0">
                <a:latin typeface="Calibri"/>
                <a:ea typeface="Calibri"/>
                <a:cs typeface="Calibri"/>
              </a:rPr>
              <a:t>Oplevelsen af vanskeligheden er ikke statisk</a:t>
            </a:r>
            <a:endParaRPr lang="en-US" sz="2000" dirty="0">
              <a:latin typeface="Calibri"/>
              <a:ea typeface="Calibri"/>
              <a:cs typeface="Calibri"/>
            </a:endParaRPr>
          </a:p>
        </p:txBody>
      </p:sp>
      <p:pic>
        <p:nvPicPr>
          <p:cNvPr id="11" name="Billede 10" descr="Et billede, der indeholder tekst, Font/skrifttype, plakat, Grafik&#10;&#10;Indhold genereret af kunstig intelligens kan være forkert.">
            <a:extLst>
              <a:ext uri="{FF2B5EF4-FFF2-40B4-BE49-F238E27FC236}">
                <a16:creationId xmlns:a16="http://schemas.microsoft.com/office/drawing/2014/main" id="{DB13AD21-2199-B34A-CD8C-C5161FCED963}"/>
              </a:ext>
            </a:extLst>
          </p:cNvPr>
          <p:cNvPicPr>
            <a:picLocks noChangeAspect="1"/>
          </p:cNvPicPr>
          <p:nvPr/>
        </p:nvPicPr>
        <p:blipFill>
          <a:blip r:embed="rId7"/>
          <a:stretch>
            <a:fillRect/>
          </a:stretch>
        </p:blipFill>
        <p:spPr>
          <a:xfrm>
            <a:off x="11095545" y="207065"/>
            <a:ext cx="851128" cy="1258957"/>
          </a:xfrm>
          <a:prstGeom prst="rect">
            <a:avLst/>
          </a:prstGeom>
        </p:spPr>
      </p:pic>
      <p:pic>
        <p:nvPicPr>
          <p:cNvPr id="13" name="Billede 12" descr="Et billede, der indeholder tekst, Font/skrifttype, skærmbillede, Grafik&#10;&#10;Beskrivelsen er genereret automatisk">
            <a:extLst>
              <a:ext uri="{FF2B5EF4-FFF2-40B4-BE49-F238E27FC236}">
                <a16:creationId xmlns:a16="http://schemas.microsoft.com/office/drawing/2014/main" id="{306E8EB1-D4A2-8759-2CF9-408269A3D997}"/>
              </a:ext>
            </a:extLst>
          </p:cNvPr>
          <p:cNvPicPr>
            <a:picLocks noChangeAspect="1"/>
          </p:cNvPicPr>
          <p:nvPr/>
        </p:nvPicPr>
        <p:blipFill>
          <a:blip r:embed="rId8"/>
          <a:stretch>
            <a:fillRect/>
          </a:stretch>
        </p:blipFill>
        <p:spPr>
          <a:xfrm>
            <a:off x="8764673" y="332726"/>
            <a:ext cx="1721808" cy="826037"/>
          </a:xfrm>
          <a:prstGeom prst="rect">
            <a:avLst/>
          </a:prstGeom>
        </p:spPr>
      </p:pic>
      <p:sp>
        <p:nvSpPr>
          <p:cNvPr id="12" name="Pladsholder til tekst 6">
            <a:extLst>
              <a:ext uri="{FF2B5EF4-FFF2-40B4-BE49-F238E27FC236}">
                <a16:creationId xmlns:a16="http://schemas.microsoft.com/office/drawing/2014/main" id="{7A8DE655-1D2A-C7CE-EFF0-D53AB83C047E}"/>
              </a:ext>
            </a:extLst>
          </p:cNvPr>
          <p:cNvSpPr txBox="1">
            <a:spLocks/>
          </p:cNvSpPr>
          <p:nvPr/>
        </p:nvSpPr>
        <p:spPr>
          <a:xfrm>
            <a:off x="1172191" y="2227009"/>
            <a:ext cx="2072715" cy="5966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2160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4320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6480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8640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da-DK" sz="1800" dirty="0"/>
              <a:t>Man kommer under uddannelse</a:t>
            </a:r>
          </a:p>
        </p:txBody>
      </p:sp>
    </p:spTree>
    <p:custDataLst>
      <p:custData r:id="rId1"/>
      <p:custData r:id="rId2"/>
      <p:tags r:id="rId3"/>
    </p:custDataLst>
    <p:extLst>
      <p:ext uri="{BB962C8B-B14F-4D97-AF65-F5344CB8AC3E}">
        <p14:creationId xmlns:p14="http://schemas.microsoft.com/office/powerpoint/2010/main" val="1038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8" grpId="0"/>
      <p:bldP spid="9" grpId="0"/>
      <p:bldP spid="2" grpId="0" animBg="1"/>
      <p:bldP spid="3" grpId="0"/>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13A0211-0E34-2917-1734-24860044E3DD}"/>
              </a:ext>
            </a:extLst>
          </p:cNvPr>
          <p:cNvSpPr>
            <a:spLocks noGrp="1"/>
          </p:cNvSpPr>
          <p:nvPr>
            <p:ph idx="1"/>
          </p:nvPr>
        </p:nvSpPr>
        <p:spPr>
          <a:xfrm>
            <a:off x="838200" y="1034871"/>
            <a:ext cx="10515600" cy="4782657"/>
          </a:xfrm>
          <a:prstGeom prst="round2Diag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p>
            <a:r>
              <a:rPr lang="da-DK" dirty="0"/>
              <a:t>Vi ved, at en konsekvens af ordblindhed kan være negative emotionelle følger. </a:t>
            </a:r>
            <a:br>
              <a:rPr lang="da-DK" dirty="0"/>
            </a:br>
            <a:endParaRPr lang="da-DK" dirty="0"/>
          </a:p>
          <a:p>
            <a:r>
              <a:rPr lang="da-DK" dirty="0"/>
              <a:t>Et liv med skriftsproglige vanskeligheder kan negativt præge selvopfattelsen og troen på egen læring – det ved vi.</a:t>
            </a:r>
            <a:br>
              <a:rPr lang="da-DK" dirty="0"/>
            </a:br>
            <a:endParaRPr lang="da-DK" dirty="0"/>
          </a:p>
          <a:p>
            <a:r>
              <a:rPr lang="da-DK" dirty="0"/>
              <a:t>Pas på ikke at forstærke en negativ selvopfattelse, fx</a:t>
            </a:r>
          </a:p>
          <a:p>
            <a:pPr lvl="1">
              <a:buFont typeface="Courier New" panose="020B0604020202020204" pitchFamily="34" charset="0"/>
              <a:buChar char="o"/>
            </a:pPr>
            <a:r>
              <a:rPr lang="da-DK" dirty="0"/>
              <a:t>Ved at fortælle negative historier fra jeres eller andres skolegang</a:t>
            </a:r>
          </a:p>
          <a:p>
            <a:pPr lvl="1">
              <a:buFont typeface="Courier New" panose="020B0604020202020204" pitchFamily="34" charset="0"/>
              <a:buChar char="o"/>
            </a:pPr>
            <a:r>
              <a:rPr lang="da-DK" dirty="0"/>
              <a:t>Tanken om at fremtiden defineres af barnets ordblindhed</a:t>
            </a:r>
          </a:p>
          <a:p>
            <a:endParaRPr lang="da-DK" dirty="0"/>
          </a:p>
          <a:p>
            <a:endParaRPr lang="da-DK" dirty="0"/>
          </a:p>
        </p:txBody>
      </p:sp>
    </p:spTree>
    <p:extLst>
      <p:ext uri="{BB962C8B-B14F-4D97-AF65-F5344CB8AC3E}">
        <p14:creationId xmlns:p14="http://schemas.microsoft.com/office/powerpoint/2010/main" val="369706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F5981-EC8D-AC60-3CCB-1E9B7834FF81}"/>
              </a:ext>
            </a:extLst>
          </p:cNvPr>
          <p:cNvSpPr>
            <a:spLocks noGrp="1"/>
          </p:cNvSpPr>
          <p:nvPr>
            <p:ph type="ctrTitle"/>
          </p:nvPr>
        </p:nvSpPr>
        <p:spPr/>
        <p:txBody>
          <a:bodyPr/>
          <a:lstStyle/>
          <a:p>
            <a:r>
              <a:rPr lang="da-DK">
                <a:latin typeface="Calibri"/>
                <a:ea typeface="Calibri"/>
                <a:cs typeface="Calibri"/>
              </a:rPr>
              <a:t>Tilbud til voksne</a:t>
            </a:r>
          </a:p>
        </p:txBody>
      </p:sp>
      <p:sp>
        <p:nvSpPr>
          <p:cNvPr id="3" name="Undertitel 2">
            <a:extLst>
              <a:ext uri="{FF2B5EF4-FFF2-40B4-BE49-F238E27FC236}">
                <a16:creationId xmlns:a16="http://schemas.microsoft.com/office/drawing/2014/main" id="{336C973A-785D-3D5E-059E-FC069EB1D0A4}"/>
              </a:ext>
            </a:extLst>
          </p:cNvPr>
          <p:cNvSpPr>
            <a:spLocks noGrp="1"/>
          </p:cNvSpPr>
          <p:nvPr>
            <p:ph type="subTitle" idx="1"/>
          </p:nvPr>
        </p:nvSpPr>
        <p:spPr/>
        <p:txBody>
          <a:bodyPr/>
          <a:lstStyle/>
          <a:p>
            <a:r>
              <a:rPr lang="da-DK">
                <a:latin typeface="Calibri"/>
                <a:ea typeface="Calibri"/>
                <a:cs typeface="Calibri"/>
              </a:rPr>
              <a:t>Hvilken ordblindestøtte findes til dem, der ikke længere går i skole?</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B99575ED-D346-2112-C46C-4622697103B9}"/>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7" name="Billede 6" descr="Et billede, der indeholder tekst, Font/skrifttype, skærmbillede, Grafik&#10;&#10;Beskrivelsen er genereret automatisk">
            <a:extLst>
              <a:ext uri="{FF2B5EF4-FFF2-40B4-BE49-F238E27FC236}">
                <a16:creationId xmlns:a16="http://schemas.microsoft.com/office/drawing/2014/main" id="{3E826184-4344-0940-85CD-B246A15E7512}"/>
              </a:ext>
            </a:extLst>
          </p:cNvPr>
          <p:cNvPicPr>
            <a:picLocks noChangeAspect="1"/>
          </p:cNvPicPr>
          <p:nvPr/>
        </p:nvPicPr>
        <p:blipFill>
          <a:blip r:embed="rId3"/>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082681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6F42-27A6-40C4-B3EF-DFC1D2C46239}"/>
              </a:ext>
            </a:extLst>
          </p:cNvPr>
          <p:cNvSpPr>
            <a:spLocks noGrp="1"/>
          </p:cNvSpPr>
          <p:nvPr>
            <p:ph type="title"/>
          </p:nvPr>
        </p:nvSpPr>
        <p:spPr/>
        <p:txBody>
          <a:bodyPr/>
          <a:lstStyle/>
          <a:p>
            <a:r>
              <a:rPr lang="da-DK" dirty="0"/>
              <a:t>Hvordan kan I støtte jeres barn </a:t>
            </a:r>
            <a:br>
              <a:rPr lang="da-DK" dirty="0"/>
            </a:br>
            <a:r>
              <a:rPr lang="da-DK" dirty="0"/>
              <a:t>i mødet med skriftsproglige krav?</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85552D2C-0800-B9C7-9802-F398A2C24CE6}"/>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F7DF7310-F74B-AC2B-A63A-10A868FC276A}"/>
              </a:ext>
            </a:extLst>
          </p:cNvPr>
          <p:cNvPicPr>
            <a:picLocks noChangeAspect="1"/>
          </p:cNvPicPr>
          <p:nvPr/>
        </p:nvPicPr>
        <p:blipFill>
          <a:blip r:embed="rId4"/>
          <a:stretch>
            <a:fillRect/>
          </a:stretch>
        </p:blipFill>
        <p:spPr>
          <a:xfrm>
            <a:off x="8764673" y="332726"/>
            <a:ext cx="1721808" cy="826037"/>
          </a:xfrm>
          <a:prstGeom prst="rect">
            <a:avLst/>
          </a:prstGeom>
        </p:spPr>
      </p:pic>
      <p:graphicFrame>
        <p:nvGraphicFramePr>
          <p:cNvPr id="3" name="Diagram 2">
            <a:extLst>
              <a:ext uri="{FF2B5EF4-FFF2-40B4-BE49-F238E27FC236}">
                <a16:creationId xmlns:a16="http://schemas.microsoft.com/office/drawing/2014/main" id="{A554FCD4-1D0B-E368-5289-937E0D5AE176}"/>
              </a:ext>
            </a:extLst>
          </p:cNvPr>
          <p:cNvGraphicFramePr/>
          <p:nvPr>
            <p:extLst>
              <p:ext uri="{D42A27DB-BD31-4B8C-83A1-F6EECF244321}">
                <p14:modId xmlns:p14="http://schemas.microsoft.com/office/powerpoint/2010/main" val="247394456"/>
              </p:ext>
            </p:extLst>
          </p:nvPr>
        </p:nvGraphicFramePr>
        <p:xfrm>
          <a:off x="3125493" y="1716437"/>
          <a:ext cx="6496372" cy="47295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4" name="Tekstfelt 213">
            <a:extLst>
              <a:ext uri="{FF2B5EF4-FFF2-40B4-BE49-F238E27FC236}">
                <a16:creationId xmlns:a16="http://schemas.microsoft.com/office/drawing/2014/main" id="{86BC6ABB-F371-9E89-9692-46D91909D903}"/>
              </a:ext>
            </a:extLst>
          </p:cNvPr>
          <p:cNvSpPr txBox="1"/>
          <p:nvPr/>
        </p:nvSpPr>
        <p:spPr>
          <a:xfrm>
            <a:off x="10148807" y="6312976"/>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rPr>
              <a:t>*</a:t>
            </a:r>
            <a:r>
              <a:rPr lang="en-US" sz="1200" dirty="0" err="1">
                <a:latin typeface="Calibri"/>
              </a:rPr>
              <a:t>Læse</a:t>
            </a:r>
            <a:r>
              <a:rPr lang="en-US" sz="1200" dirty="0">
                <a:latin typeface="Calibri"/>
              </a:rPr>
              <a:t>-/</a:t>
            </a:r>
            <a:r>
              <a:rPr lang="en-US" sz="1200" dirty="0" err="1">
                <a:latin typeface="Calibri"/>
              </a:rPr>
              <a:t>skriveteknologi</a:t>
            </a:r>
            <a:endParaRPr lang="da-DK" sz="1200" dirty="0" err="1"/>
          </a:p>
        </p:txBody>
      </p:sp>
    </p:spTree>
    <p:extLst>
      <p:ext uri="{BB962C8B-B14F-4D97-AF65-F5344CB8AC3E}">
        <p14:creationId xmlns:p14="http://schemas.microsoft.com/office/powerpoint/2010/main" val="542804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D733A-40F0-49A3-90AC-971091110F9B}"/>
              </a:ext>
            </a:extLst>
          </p:cNvPr>
          <p:cNvSpPr>
            <a:spLocks noGrp="1"/>
          </p:cNvSpPr>
          <p:nvPr>
            <p:ph type="title"/>
          </p:nvPr>
        </p:nvSpPr>
        <p:spPr/>
        <p:txBody>
          <a:bodyPr/>
          <a:lstStyle/>
          <a:p>
            <a:r>
              <a:rPr lang="da-DK" dirty="0"/>
              <a:t>Muligheder for støtte</a:t>
            </a:r>
          </a:p>
        </p:txBody>
      </p:sp>
      <p:sp>
        <p:nvSpPr>
          <p:cNvPr id="3" name="Pladsholder til indhold 2">
            <a:extLst>
              <a:ext uri="{FF2B5EF4-FFF2-40B4-BE49-F238E27FC236}">
                <a16:creationId xmlns:a16="http://schemas.microsoft.com/office/drawing/2014/main" id="{E0913F29-FE67-4D1A-FE25-7638CCEDCB37}"/>
              </a:ext>
            </a:extLst>
          </p:cNvPr>
          <p:cNvSpPr>
            <a:spLocks noGrp="1"/>
          </p:cNvSpPr>
          <p:nvPr>
            <p:ph idx="1"/>
          </p:nvPr>
        </p:nvSpPr>
        <p:spPr/>
        <p:txBody>
          <a:bodyPr vert="horz" lIns="91440" tIns="45720" rIns="91440" bIns="45720" rtlCol="0" anchor="t">
            <a:noAutofit/>
          </a:bodyPr>
          <a:lstStyle/>
          <a:p>
            <a:pPr>
              <a:lnSpc>
                <a:spcPct val="100000"/>
              </a:lnSpc>
              <a:spcBef>
                <a:spcPts val="0"/>
              </a:spcBef>
            </a:pPr>
            <a:r>
              <a:rPr lang="da-DK" sz="2400" i="1" dirty="0">
                <a:latin typeface="Calibri"/>
                <a:ea typeface="Calibri"/>
                <a:cs typeface="Calibri"/>
              </a:rPr>
              <a:t>Her foreslår vi, at I klipper slides ind ovenfra:</a:t>
            </a:r>
            <a:endParaRPr lang="da-DK" sz="2400" i="1" dirty="0">
              <a:solidFill>
                <a:srgbClr val="444444"/>
              </a:solidFill>
              <a:latin typeface="Calibri"/>
              <a:ea typeface="Calibri"/>
              <a:cs typeface="Calibri"/>
            </a:endParaRPr>
          </a:p>
          <a:p>
            <a:pPr marL="628650" lvl="1" indent="-171450">
              <a:lnSpc>
                <a:spcPct val="100000"/>
              </a:lnSpc>
              <a:spcBef>
                <a:spcPts val="0"/>
              </a:spcBef>
              <a:buFont typeface="Courier New" panose="020B0604020202020204" pitchFamily="34" charset="0"/>
              <a:buChar char="o"/>
            </a:pPr>
            <a:r>
              <a:rPr lang="da-DK" sz="2000" i="1" dirty="0">
                <a:latin typeface="Calibri"/>
                <a:ea typeface="Calibri"/>
                <a:cs typeface="Calibri"/>
              </a:rPr>
              <a:t>Slides fra oplægget "Samarbejde med KUI/UU-vejledning": Disse slides vil vise forældrene at der er mulighed for LST-støtte under uddannelse.</a:t>
            </a:r>
            <a:endParaRPr lang="da-DK" sz="2000" i="1" dirty="0">
              <a:solidFill>
                <a:srgbClr val="444444"/>
              </a:solidFill>
              <a:latin typeface="Calibri"/>
              <a:ea typeface="Calibri"/>
              <a:cs typeface="Calibri"/>
            </a:endParaRPr>
          </a:p>
          <a:p>
            <a:pPr marL="628650" lvl="1" indent="-171450">
              <a:lnSpc>
                <a:spcPct val="100000"/>
              </a:lnSpc>
              <a:spcBef>
                <a:spcPts val="0"/>
              </a:spcBef>
              <a:buFont typeface="Courier New" panose="020B0604020202020204" pitchFamily="34" charset="0"/>
              <a:buChar char="o"/>
            </a:pPr>
            <a:r>
              <a:rPr lang="da-DK" sz="2000" i="1" dirty="0">
                <a:latin typeface="Calibri"/>
                <a:ea typeface="Calibri"/>
                <a:cs typeface="Calibri"/>
              </a:rPr>
              <a:t>Slides fra oplægget "Tilbud til voksne": Dette vil vise forældrene, at der er mulighed for LST-støtte, når man er I job eller har behov for LST I </a:t>
            </a:r>
            <a:r>
              <a:rPr lang="da-DK" sz="2000" i="1">
                <a:latin typeface="Calibri"/>
                <a:ea typeface="Calibri"/>
                <a:cs typeface="Calibri"/>
              </a:rPr>
              <a:t>privat</a:t>
            </a:r>
            <a:r>
              <a:rPr lang="da-DK" sz="2000" i="1" dirty="0">
                <a:latin typeface="Calibri"/>
                <a:ea typeface="Calibri"/>
                <a:cs typeface="Calibri"/>
              </a:rPr>
              <a:t> regi samt muligheden for ordblindeundervisning for voksne. </a:t>
            </a:r>
            <a:endParaRPr lang="da-DK" sz="2000" i="1" dirty="0">
              <a:solidFill>
                <a:srgbClr val="444444"/>
              </a:solidFill>
              <a:latin typeface="Calibri"/>
              <a:ea typeface="Calibri"/>
              <a:cs typeface="Calibri"/>
            </a:endParaRPr>
          </a:p>
          <a:p>
            <a:pPr>
              <a:lnSpc>
                <a:spcPct val="100000"/>
              </a:lnSpc>
              <a:spcBef>
                <a:spcPts val="0"/>
              </a:spcBef>
            </a:pPr>
            <a:r>
              <a:rPr lang="da-DK" sz="2400" i="1" dirty="0">
                <a:latin typeface="Calibri"/>
                <a:ea typeface="Calibri"/>
                <a:cs typeface="Calibri"/>
              </a:rPr>
              <a:t>Ved at inddrage ovenstående giver vi forældrene viden om mulighederne som voksen. De vil finde det relevant i forhold til eget barn, og oplever de selv vanskeligheder får de viden om, hvilke muligheder for test og undervisning der findes samt hvordan det gribes an. </a:t>
            </a:r>
            <a:endParaRPr lang="da-DK" sz="2400" i="1" dirty="0">
              <a:solidFill>
                <a:srgbClr val="444444"/>
              </a:solidFill>
              <a:latin typeface="Calibri"/>
              <a:ea typeface="Calibri"/>
              <a:cs typeface="Calibri"/>
            </a:endParaRPr>
          </a:p>
          <a:p>
            <a:pPr>
              <a:lnSpc>
                <a:spcPct val="100000"/>
              </a:lnSpc>
              <a:spcBef>
                <a:spcPts val="0"/>
              </a:spcBef>
            </a:pPr>
            <a:r>
              <a:rPr lang="da-DK" sz="2400" i="1" dirty="0">
                <a:latin typeface="Calibri"/>
                <a:ea typeface="Calibri"/>
                <a:cs typeface="Calibri"/>
              </a:rPr>
              <a:t>Dette oplæg kan I med fordel invitere OBU-udbyder til at afholde, se inspirationskataloget for mere viden.</a:t>
            </a:r>
            <a:endParaRPr lang="da-DK" sz="2400" i="1" dirty="0">
              <a:solidFill>
                <a:srgbClr val="444444"/>
              </a:solidFill>
              <a:latin typeface="Calibri"/>
              <a:ea typeface="Calibri"/>
              <a:cs typeface="Calibri"/>
            </a:endParaRPr>
          </a:p>
          <a:p>
            <a:pPr marL="0" indent="0">
              <a:buNone/>
            </a:pPr>
            <a:endParaRPr lang="da-DK" dirty="0"/>
          </a:p>
        </p:txBody>
      </p:sp>
      <p:pic>
        <p:nvPicPr>
          <p:cNvPr id="4" name="Billede 3" descr="Et billede, der indeholder håndskrift, Børnekunst&#10;&#10;Automatisk genereret beskrivelse">
            <a:extLst>
              <a:ext uri="{FF2B5EF4-FFF2-40B4-BE49-F238E27FC236}">
                <a16:creationId xmlns:a16="http://schemas.microsoft.com/office/drawing/2014/main" id="{5517F130-432D-4FD7-A95F-9CE925EB2F4A}"/>
              </a:ext>
            </a:extLst>
          </p:cNvPr>
          <p:cNvPicPr>
            <a:picLocks noChangeAspect="1"/>
          </p:cNvPicPr>
          <p:nvPr/>
        </p:nvPicPr>
        <p:blipFill>
          <a:blip r:embed="rId3"/>
          <a:stretch>
            <a:fillRect/>
          </a:stretch>
        </p:blipFill>
        <p:spPr>
          <a:xfrm>
            <a:off x="9627567" y="5225208"/>
            <a:ext cx="1932215" cy="1231447"/>
          </a:xfrm>
          <a:prstGeom prst="rect">
            <a:avLst/>
          </a:prstGeom>
        </p:spPr>
      </p:pic>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42C80A02-2997-DC36-A7AD-2F6D8ECBDF3D}"/>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15A63BB8-D8B8-959D-C9C1-CE416CDA515E}"/>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358226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6C7A77C-B73A-2015-9B66-834F7D1BE03D}"/>
              </a:ext>
            </a:extLst>
          </p:cNvPr>
          <p:cNvSpPr>
            <a:spLocks noGrp="1"/>
          </p:cNvSpPr>
          <p:nvPr>
            <p:ph idx="1"/>
          </p:nvPr>
        </p:nvSpPr>
        <p:spPr>
          <a:xfrm>
            <a:off x="838200" y="1850792"/>
            <a:ext cx="10515600" cy="4351338"/>
          </a:xfrm>
        </p:spPr>
        <p:txBody>
          <a:bodyPr vert="horz" lIns="0" tIns="0" rIns="0" bIns="0" rtlCol="0" anchor="t">
            <a:normAutofit/>
          </a:bodyPr>
          <a:lstStyle/>
          <a:p>
            <a:pPr marL="215900" indent="-215900"/>
            <a:r>
              <a:rPr lang="da-DK">
                <a:latin typeface="Calibri"/>
                <a:ea typeface="Calibri"/>
                <a:cs typeface="Calibri"/>
              </a:rPr>
              <a:t>Ordblindeundervisning for voksne (OBU)</a:t>
            </a:r>
            <a:endParaRPr lang="da-DK"/>
          </a:p>
          <a:p>
            <a:pPr marL="215900" indent="-215900"/>
            <a:r>
              <a:rPr lang="da-DK">
                <a:latin typeface="Calibri"/>
                <a:ea typeface="Calibri"/>
                <a:cs typeface="Calibri"/>
              </a:rPr>
              <a:t>Læse-/skriveteknologi</a:t>
            </a:r>
          </a:p>
          <a:p>
            <a:pPr marL="215900" indent="-215900"/>
            <a:r>
              <a:rPr lang="da-DK">
                <a:latin typeface="Calibri"/>
                <a:ea typeface="Calibri"/>
                <a:cs typeface="Calibri"/>
              </a:rPr>
              <a:t>Støtte på jobbet</a:t>
            </a:r>
          </a:p>
          <a:p>
            <a:pPr marL="215900" indent="-215900"/>
            <a:r>
              <a:rPr lang="da-DK">
                <a:latin typeface="Calibri"/>
                <a:ea typeface="Calibri"/>
                <a:cs typeface="Calibri"/>
              </a:rPr>
              <a:t>NOTA</a:t>
            </a:r>
          </a:p>
          <a:p>
            <a:pPr marL="215900" indent="-215900"/>
            <a:endParaRPr lang="da-DK">
              <a:latin typeface="Calibri"/>
              <a:ea typeface="Calibri"/>
              <a:cs typeface="Calibri"/>
            </a:endParaRPr>
          </a:p>
          <a:p>
            <a:pPr marL="215900" indent="-215900"/>
            <a:r>
              <a:rPr lang="da-DK">
                <a:latin typeface="Calibri"/>
                <a:ea typeface="Calibri"/>
                <a:cs typeface="Calibri"/>
              </a:rPr>
              <a:t>Se mere på Ordblindhed.dk</a:t>
            </a:r>
          </a:p>
        </p:txBody>
      </p:sp>
      <p:sp>
        <p:nvSpPr>
          <p:cNvPr id="4" name="Titel 1">
            <a:extLst>
              <a:ext uri="{FF2B5EF4-FFF2-40B4-BE49-F238E27FC236}">
                <a16:creationId xmlns:a16="http://schemas.microsoft.com/office/drawing/2014/main" id="{2E2F4036-AB29-2277-91D8-806ED34AB0A2}"/>
              </a:ext>
            </a:extLst>
          </p:cNvPr>
          <p:cNvSpPr>
            <a:spLocks noGrp="1"/>
          </p:cNvSpPr>
          <p:nvPr>
            <p:ph type="title"/>
          </p:nvPr>
        </p:nvSpPr>
        <p:spPr>
          <a:xfrm>
            <a:off x="838200" y="365125"/>
            <a:ext cx="10515600" cy="1325563"/>
          </a:xfrm>
        </p:spPr>
        <p:txBody>
          <a:bodyPr/>
          <a:lstStyle/>
          <a:p>
            <a:r>
              <a:rPr lang="da-DK">
                <a:latin typeface="Calibri"/>
                <a:ea typeface="Calibri"/>
                <a:cs typeface="Calibri"/>
              </a:rPr>
              <a:t>Hvilken hjælp findes til voksne?</a:t>
            </a:r>
          </a:p>
        </p:txBody>
      </p:sp>
      <p:pic>
        <p:nvPicPr>
          <p:cNvPr id="6" name="Billede 5">
            <a:extLst>
              <a:ext uri="{FF2B5EF4-FFF2-40B4-BE49-F238E27FC236}">
                <a16:creationId xmlns:a16="http://schemas.microsoft.com/office/drawing/2014/main" id="{9D81E901-F219-3C7E-4E0F-6C900A3EEDE8}"/>
              </a:ext>
            </a:extLst>
          </p:cNvPr>
          <p:cNvPicPr>
            <a:picLocks noChangeAspect="1"/>
          </p:cNvPicPr>
          <p:nvPr/>
        </p:nvPicPr>
        <p:blipFill>
          <a:blip r:embed="rId2"/>
          <a:stretch>
            <a:fillRect/>
          </a:stretch>
        </p:blipFill>
        <p:spPr>
          <a:xfrm>
            <a:off x="6380182" y="3615655"/>
            <a:ext cx="5811817" cy="3329510"/>
          </a:xfrm>
          <a:prstGeom prst="rect">
            <a:avLst/>
          </a:prstGeom>
        </p:spPr>
      </p:pic>
      <p:pic>
        <p:nvPicPr>
          <p:cNvPr id="7" name="Billede 6">
            <a:extLst>
              <a:ext uri="{FF2B5EF4-FFF2-40B4-BE49-F238E27FC236}">
                <a16:creationId xmlns:a16="http://schemas.microsoft.com/office/drawing/2014/main" id="{00367B15-8BF4-E6E0-EC39-3A287A24FF68}"/>
              </a:ext>
            </a:extLst>
          </p:cNvPr>
          <p:cNvPicPr>
            <a:picLocks noChangeAspect="1"/>
          </p:cNvPicPr>
          <p:nvPr/>
        </p:nvPicPr>
        <p:blipFill>
          <a:blip r:embed="rId3"/>
          <a:stretch>
            <a:fillRect/>
          </a:stretch>
        </p:blipFill>
        <p:spPr>
          <a:xfrm rot="21120000">
            <a:off x="5309238" y="2288153"/>
            <a:ext cx="4136994" cy="2080888"/>
          </a:xfrm>
          <a:prstGeom prst="rect">
            <a:avLst/>
          </a:prstGeom>
        </p:spPr>
      </p:pic>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2830A333-C85D-2C64-013F-AAA1E92FBA46}"/>
              </a:ext>
            </a:extLst>
          </p:cNvPr>
          <p:cNvPicPr>
            <a:picLocks noChangeAspect="1"/>
          </p:cNvPicPr>
          <p:nvPr/>
        </p:nvPicPr>
        <p:blipFill>
          <a:blip r:embed="rId4"/>
          <a:stretch>
            <a:fillRect/>
          </a:stretch>
        </p:blipFill>
        <p:spPr>
          <a:xfrm>
            <a:off x="11095545" y="207065"/>
            <a:ext cx="851128" cy="1258957"/>
          </a:xfrm>
          <a:prstGeom prst="rect">
            <a:avLst/>
          </a:prstGeom>
        </p:spPr>
      </p:pic>
      <p:pic>
        <p:nvPicPr>
          <p:cNvPr id="9" name="Billede 8" descr="Et billede, der indeholder tekst, Font/skrifttype, skærmbillede, Grafik&#10;&#10;Beskrivelsen er genereret automatisk">
            <a:extLst>
              <a:ext uri="{FF2B5EF4-FFF2-40B4-BE49-F238E27FC236}">
                <a16:creationId xmlns:a16="http://schemas.microsoft.com/office/drawing/2014/main" id="{0CA72CE4-4A21-7198-4953-27517DF77BE8}"/>
              </a:ext>
            </a:extLst>
          </p:cNvPr>
          <p:cNvPicPr>
            <a:picLocks noChangeAspect="1"/>
          </p:cNvPicPr>
          <p:nvPr/>
        </p:nvPicPr>
        <p:blipFill>
          <a:blip r:embed="rId5"/>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24122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B8C4-75C5-8B2B-976B-2664211BE56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2C4B6FAA-CB69-64AC-9046-83AF3F276CBC}"/>
              </a:ext>
            </a:extLst>
          </p:cNvPr>
          <p:cNvPicPr>
            <a:picLocks noChangeAspect="1"/>
          </p:cNvPicPr>
          <p:nvPr/>
        </p:nvPicPr>
        <p:blipFill>
          <a:blip r:embed="rId2"/>
          <a:stretch>
            <a:fillRect/>
          </a:stretch>
        </p:blipFill>
        <p:spPr>
          <a:xfrm>
            <a:off x="7225166" y="3030564"/>
            <a:ext cx="4966834" cy="3013244"/>
          </a:xfrm>
          <a:prstGeom prst="rect">
            <a:avLst/>
          </a:prstGeom>
        </p:spPr>
      </p:pic>
      <p:sp>
        <p:nvSpPr>
          <p:cNvPr id="3" name="Pladsholder til indhold 2">
            <a:extLst>
              <a:ext uri="{FF2B5EF4-FFF2-40B4-BE49-F238E27FC236}">
                <a16:creationId xmlns:a16="http://schemas.microsoft.com/office/drawing/2014/main" id="{A611633F-039F-8735-B422-65918AC66F08}"/>
              </a:ext>
            </a:extLst>
          </p:cNvPr>
          <p:cNvSpPr>
            <a:spLocks noGrp="1"/>
          </p:cNvSpPr>
          <p:nvPr>
            <p:ph idx="1"/>
          </p:nvPr>
        </p:nvSpPr>
        <p:spPr>
          <a:xfrm>
            <a:off x="422234" y="1881232"/>
            <a:ext cx="8493232" cy="4866605"/>
          </a:xfrm>
        </p:spPr>
        <p:txBody>
          <a:bodyPr vert="horz" lIns="0" tIns="0" rIns="0" bIns="0" rtlCol="0" anchor="t">
            <a:normAutofit lnSpcReduction="10000"/>
          </a:bodyPr>
          <a:lstStyle/>
          <a:p>
            <a:pPr marL="215900" indent="-215900"/>
            <a:r>
              <a:rPr lang="da-DK">
                <a:latin typeface="Calibri"/>
                <a:ea typeface="Calibri"/>
                <a:cs typeface="Calibri"/>
              </a:rPr>
              <a:t>For alle efter grundskolen (FGU undtaget)</a:t>
            </a:r>
            <a:endParaRPr lang="da-DK"/>
          </a:p>
          <a:p>
            <a:pPr marL="215900" indent="-215900"/>
            <a:r>
              <a:rPr lang="da-DK">
                <a:latin typeface="Calibri"/>
                <a:ea typeface="Calibri"/>
                <a:cs typeface="Calibri"/>
              </a:rPr>
              <a:t>Udbydes af VUC, AOF m.fl.</a:t>
            </a:r>
          </a:p>
          <a:p>
            <a:pPr marL="215900" indent="-215900"/>
            <a:r>
              <a:rPr lang="da-DK">
                <a:latin typeface="Calibri"/>
                <a:ea typeface="Calibri"/>
                <a:cs typeface="Calibri"/>
              </a:rPr>
              <a:t>AOF-video om OBU: </a:t>
            </a:r>
            <a:r>
              <a:rPr lang="da-DK" sz="1600" u="sng">
                <a:solidFill>
                  <a:srgbClr val="467886"/>
                </a:solidFill>
                <a:effectLst/>
                <a:latin typeface="Calibri"/>
                <a:ea typeface="Calibri"/>
                <a:cs typeface="Calibri"/>
                <a:hlinkClick r:id="rId3"/>
              </a:rPr>
              <a:t>https://www.youtube.com/watch?v=oVS2FcJ-8Gk&amp;t=7s</a:t>
            </a:r>
            <a:endParaRPr lang="da-DK" sz="1600">
              <a:effectLst/>
              <a:latin typeface="Calibri"/>
              <a:ea typeface="Calibri"/>
              <a:cs typeface="Calibri"/>
            </a:endParaRPr>
          </a:p>
          <a:p>
            <a:pPr marL="215900" indent="-215900"/>
            <a:endParaRPr lang="da-DK">
              <a:latin typeface="Calibri"/>
              <a:ea typeface="Calibri"/>
              <a:cs typeface="Calibri"/>
            </a:endParaRPr>
          </a:p>
          <a:p>
            <a:pPr marL="215900" indent="-215900"/>
            <a:r>
              <a:rPr lang="da-DK">
                <a:latin typeface="Calibri"/>
                <a:ea typeface="Calibri"/>
                <a:cs typeface="Calibri"/>
              </a:rPr>
              <a:t>Små hold (max 6 pers.)</a:t>
            </a:r>
          </a:p>
          <a:p>
            <a:pPr marL="215900" indent="-215900"/>
            <a:r>
              <a:rPr lang="da-DK">
                <a:latin typeface="Calibri"/>
                <a:ea typeface="Calibri"/>
                <a:cs typeface="Calibri"/>
              </a:rPr>
              <a:t>Individuelle planer – kan tilpasses</a:t>
            </a:r>
          </a:p>
          <a:p>
            <a:pPr marL="215900" indent="-215900"/>
            <a:r>
              <a:rPr lang="da-DK">
                <a:latin typeface="Calibri"/>
                <a:ea typeface="Calibri"/>
                <a:cs typeface="Calibri"/>
              </a:rPr>
              <a:t>Bruger læse-/skriveteknologi</a:t>
            </a:r>
          </a:p>
          <a:p>
            <a:pPr marL="215900" indent="-215900"/>
            <a:r>
              <a:rPr lang="da-DK">
                <a:latin typeface="Calibri"/>
                <a:ea typeface="Calibri"/>
                <a:cs typeface="Calibri"/>
              </a:rPr>
              <a:t>Lærere har ordblindeuddannelse</a:t>
            </a:r>
          </a:p>
          <a:p>
            <a:pPr marL="0" indent="0">
              <a:buNone/>
            </a:pPr>
            <a:endParaRPr lang="da-DK">
              <a:latin typeface="Calibri"/>
              <a:ea typeface="Calibri"/>
              <a:cs typeface="Calibri"/>
            </a:endParaRPr>
          </a:p>
          <a:p>
            <a:pPr marL="215900" indent="-215900"/>
            <a:r>
              <a:rPr lang="da-DK">
                <a:latin typeface="Calibri"/>
                <a:ea typeface="Calibri"/>
                <a:cs typeface="Calibri"/>
              </a:rPr>
              <a:t>Læs mere og se udbydere på voksenuddannelse.dk</a:t>
            </a:r>
            <a:br>
              <a:rPr lang="da-DK">
                <a:latin typeface="Calibri"/>
                <a:ea typeface="Calibri"/>
                <a:cs typeface="Calibri"/>
              </a:rPr>
            </a:br>
            <a:r>
              <a:rPr lang="da-DK" sz="1600" b="0" i="0">
                <a:effectLst/>
                <a:latin typeface="Calibri"/>
                <a:ea typeface="Calibri"/>
                <a:cs typeface="Calibri"/>
                <a:hlinkClick r:id="rId4"/>
              </a:rPr>
              <a:t>https://voksenuddannelse.dk/uddannelse/ordblindeundervisning-voksne</a:t>
            </a:r>
            <a:r>
              <a:rPr lang="da-DK" sz="1600" b="0" i="0">
                <a:effectLst/>
                <a:latin typeface="Calibri"/>
                <a:ea typeface="Calibri"/>
                <a:cs typeface="Calibri"/>
              </a:rPr>
              <a:t>  </a:t>
            </a:r>
            <a:endParaRPr lang="da-DK" sz="1600">
              <a:latin typeface="Calibri"/>
              <a:ea typeface="Calibri"/>
              <a:cs typeface="Calibri"/>
            </a:endParaRPr>
          </a:p>
        </p:txBody>
      </p:sp>
      <p:sp>
        <p:nvSpPr>
          <p:cNvPr id="4" name="Titel 1">
            <a:extLst>
              <a:ext uri="{FF2B5EF4-FFF2-40B4-BE49-F238E27FC236}">
                <a16:creationId xmlns:a16="http://schemas.microsoft.com/office/drawing/2014/main" id="{903044C8-49A0-2EB5-4B31-03A021D542D8}"/>
              </a:ext>
            </a:extLst>
          </p:cNvPr>
          <p:cNvSpPr>
            <a:spLocks noGrp="1"/>
          </p:cNvSpPr>
          <p:nvPr>
            <p:ph type="title"/>
          </p:nvPr>
        </p:nvSpPr>
        <p:spPr>
          <a:xfrm>
            <a:off x="306238" y="379502"/>
            <a:ext cx="10515600" cy="1325563"/>
          </a:xfrm>
        </p:spPr>
        <p:txBody>
          <a:bodyPr>
            <a:normAutofit/>
          </a:bodyPr>
          <a:lstStyle/>
          <a:p>
            <a:r>
              <a:rPr lang="da-DK" dirty="0">
                <a:latin typeface="Calibri"/>
                <a:ea typeface="Calibri"/>
                <a:cs typeface="Calibri"/>
              </a:rPr>
              <a:t>Ordblindeundervisning for voksne </a:t>
            </a:r>
            <a:br>
              <a:rPr lang="da-DK" dirty="0">
                <a:latin typeface="Calibri"/>
                <a:ea typeface="Calibri"/>
                <a:cs typeface="Calibri"/>
              </a:rPr>
            </a:br>
            <a:r>
              <a:rPr lang="da-DK" sz="3200" dirty="0">
                <a:latin typeface="Calibri"/>
                <a:ea typeface="Calibri"/>
                <a:cs typeface="Calibri"/>
              </a:rPr>
              <a:t>(OBU)</a:t>
            </a:r>
          </a:p>
        </p:txBody>
      </p:sp>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15ACA61E-724E-FB6D-5235-F9AC2FCA44E6}"/>
              </a:ext>
            </a:extLst>
          </p:cNvPr>
          <p:cNvPicPr>
            <a:picLocks noChangeAspect="1"/>
          </p:cNvPicPr>
          <p:nvPr/>
        </p:nvPicPr>
        <p:blipFill>
          <a:blip r:embed="rId5"/>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17988F53-0F7D-D064-7904-92F6A302DAFC}"/>
              </a:ext>
            </a:extLst>
          </p:cNvPr>
          <p:cNvPicPr>
            <a:picLocks noChangeAspect="1"/>
          </p:cNvPicPr>
          <p:nvPr/>
        </p:nvPicPr>
        <p:blipFill>
          <a:blip r:embed="rId6"/>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130681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6674C-00DB-D0BB-EBA2-8D49D97A2ACE}"/>
              </a:ext>
            </a:extLst>
          </p:cNvPr>
          <p:cNvSpPr>
            <a:spLocks noGrp="1"/>
          </p:cNvSpPr>
          <p:nvPr>
            <p:ph type="title"/>
          </p:nvPr>
        </p:nvSpPr>
        <p:spPr>
          <a:xfrm>
            <a:off x="184846" y="390014"/>
            <a:ext cx="10515600" cy="1325563"/>
          </a:xfrm>
        </p:spPr>
        <p:txBody>
          <a:bodyPr>
            <a:normAutofit/>
          </a:bodyPr>
          <a:lstStyle/>
          <a:p>
            <a:r>
              <a:rPr lang="da-DK" sz="4000">
                <a:latin typeface="Calibri"/>
                <a:ea typeface="Calibri"/>
                <a:cs typeface="Calibri"/>
              </a:rPr>
              <a:t>Læse-/skriveteknologi og støtte på jobbet</a:t>
            </a:r>
          </a:p>
        </p:txBody>
      </p:sp>
      <p:sp>
        <p:nvSpPr>
          <p:cNvPr id="3" name="Pladsholder til indhold 2">
            <a:extLst>
              <a:ext uri="{FF2B5EF4-FFF2-40B4-BE49-F238E27FC236}">
                <a16:creationId xmlns:a16="http://schemas.microsoft.com/office/drawing/2014/main" id="{628BACA0-FBD3-66C5-FBA9-E229F022EEA0}"/>
              </a:ext>
            </a:extLst>
          </p:cNvPr>
          <p:cNvSpPr>
            <a:spLocks noGrp="1"/>
          </p:cNvSpPr>
          <p:nvPr>
            <p:ph idx="1"/>
          </p:nvPr>
        </p:nvSpPr>
        <p:spPr>
          <a:xfrm>
            <a:off x="683217" y="1853091"/>
            <a:ext cx="6904839" cy="4573186"/>
          </a:xfrm>
        </p:spPr>
        <p:txBody>
          <a:bodyPr vert="horz" lIns="91440" tIns="45720" rIns="91440" bIns="45720" rtlCol="0" anchor="t">
            <a:normAutofit/>
          </a:bodyPr>
          <a:lstStyle/>
          <a:p>
            <a:pPr marL="215900" indent="-215900"/>
            <a:r>
              <a:rPr lang="da-DK">
                <a:latin typeface="Calibri"/>
                <a:ea typeface="Calibri"/>
                <a:cs typeface="Calibri"/>
              </a:rPr>
              <a:t>Hjemkommuner bevilliger it til job eller privat</a:t>
            </a:r>
            <a:endParaRPr lang="da-DK"/>
          </a:p>
          <a:p>
            <a:pPr marL="215900" indent="-215900"/>
            <a:endParaRPr lang="da-DK">
              <a:latin typeface="Calibri"/>
              <a:ea typeface="Calibri"/>
              <a:cs typeface="Calibri"/>
            </a:endParaRPr>
          </a:p>
          <a:p>
            <a:pPr marL="215900" indent="-215900"/>
            <a:r>
              <a:rPr lang="da-DK">
                <a:latin typeface="Calibri"/>
                <a:ea typeface="Calibri"/>
                <a:cs typeface="Calibri"/>
              </a:rPr>
              <a:t>Personlig assistance til job</a:t>
            </a:r>
          </a:p>
          <a:p>
            <a:pPr marL="215900" indent="-215900"/>
            <a:endParaRPr lang="da-DK">
              <a:latin typeface="Calibri"/>
              <a:ea typeface="Calibri"/>
              <a:cs typeface="Calibri"/>
            </a:endParaRPr>
          </a:p>
          <a:p>
            <a:pPr marL="215900" indent="-215900"/>
            <a:r>
              <a:rPr lang="da-DK">
                <a:latin typeface="Calibri"/>
                <a:ea typeface="Calibri"/>
                <a:cs typeface="Calibri"/>
              </a:rPr>
              <a:t>Ordblindhed.dk video om støtte på jobbet</a:t>
            </a:r>
          </a:p>
          <a:p>
            <a:pPr marL="431800" lvl="1" indent="-215900"/>
            <a:r>
              <a:rPr lang="da-DK" sz="1800">
                <a:latin typeface="Calibri"/>
                <a:ea typeface="Calibri"/>
                <a:cs typeface="Calibri"/>
                <a:hlinkClick r:id="rId3"/>
              </a:rPr>
              <a:t>https://www.ordblindhed.dk/voksne/paa-jobbet/stoette-paa-jobbet</a:t>
            </a:r>
            <a:r>
              <a:rPr lang="da-DK" sz="1800">
                <a:latin typeface="Calibri"/>
                <a:ea typeface="Calibri"/>
                <a:cs typeface="Calibri"/>
              </a:rPr>
              <a:t> </a:t>
            </a:r>
          </a:p>
          <a:p>
            <a:pPr marL="215900" indent="-215900"/>
            <a:endParaRPr lang="da-DK">
              <a:latin typeface="Calibri"/>
              <a:ea typeface="Calibri"/>
              <a:cs typeface="Calibri"/>
            </a:endParaRPr>
          </a:p>
          <a:p>
            <a:pPr marL="215900" indent="-215900"/>
            <a:r>
              <a:rPr lang="da-DK">
                <a:latin typeface="Calibri"/>
                <a:ea typeface="Calibri"/>
                <a:cs typeface="Calibri"/>
              </a:rPr>
              <a:t>Læs mere på Ordblindhed.dk </a:t>
            </a:r>
          </a:p>
        </p:txBody>
      </p:sp>
      <p:pic>
        <p:nvPicPr>
          <p:cNvPr id="5" name="Billede 4">
            <a:extLst>
              <a:ext uri="{FF2B5EF4-FFF2-40B4-BE49-F238E27FC236}">
                <a16:creationId xmlns:a16="http://schemas.microsoft.com/office/drawing/2014/main" id="{A0FF6B63-5A7E-FC90-4738-B697FC055E37}"/>
              </a:ext>
            </a:extLst>
          </p:cNvPr>
          <p:cNvPicPr>
            <a:picLocks noChangeAspect="1"/>
          </p:cNvPicPr>
          <p:nvPr/>
        </p:nvPicPr>
        <p:blipFill>
          <a:blip r:embed="rId4"/>
          <a:stretch>
            <a:fillRect/>
          </a:stretch>
        </p:blipFill>
        <p:spPr>
          <a:xfrm>
            <a:off x="8237988" y="1856006"/>
            <a:ext cx="3954011" cy="5001994"/>
          </a:xfrm>
          <a:prstGeom prst="rect">
            <a:avLst/>
          </a:prstGeom>
        </p:spPr>
      </p:pic>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84EF4644-08AA-1542-AC73-3AB0E66B36D7}"/>
              </a:ext>
            </a:extLst>
          </p:cNvPr>
          <p:cNvPicPr>
            <a:picLocks noChangeAspect="1"/>
          </p:cNvPicPr>
          <p:nvPr/>
        </p:nvPicPr>
        <p:blipFill>
          <a:blip r:embed="rId5"/>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6E2161F1-373F-70CC-10CD-5C78C6C4BC7A}"/>
              </a:ext>
            </a:extLst>
          </p:cNvPr>
          <p:cNvPicPr>
            <a:picLocks noChangeAspect="1"/>
          </p:cNvPicPr>
          <p:nvPr/>
        </p:nvPicPr>
        <p:blipFill>
          <a:blip r:embed="rId6"/>
          <a:stretch>
            <a:fillRect/>
          </a:stretch>
        </p:blipFill>
        <p:spPr>
          <a:xfrm>
            <a:off x="8974880" y="227623"/>
            <a:ext cx="1721808" cy="826037"/>
          </a:xfrm>
          <a:prstGeom prst="rect">
            <a:avLst/>
          </a:prstGeom>
        </p:spPr>
      </p:pic>
    </p:spTree>
    <p:extLst>
      <p:ext uri="{BB962C8B-B14F-4D97-AF65-F5344CB8AC3E}">
        <p14:creationId xmlns:p14="http://schemas.microsoft.com/office/powerpoint/2010/main" val="37993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FC25C-4E2D-7AED-7333-E167EDF66A5D}"/>
              </a:ext>
            </a:extLst>
          </p:cNvPr>
          <p:cNvSpPr>
            <a:spLocks noGrp="1"/>
          </p:cNvSpPr>
          <p:nvPr>
            <p:ph type="title"/>
          </p:nvPr>
        </p:nvSpPr>
        <p:spPr/>
        <p:txBody>
          <a:bodyPr/>
          <a:lstStyle/>
          <a:p>
            <a:r>
              <a:rPr lang="da-DK">
                <a:latin typeface="Calibri"/>
                <a:ea typeface="Calibri"/>
                <a:cs typeface="Calibri"/>
              </a:rPr>
              <a:t>NOTA – også for voksne</a:t>
            </a:r>
          </a:p>
        </p:txBody>
      </p:sp>
      <p:sp>
        <p:nvSpPr>
          <p:cNvPr id="3" name="Pladsholder til indhold 2">
            <a:extLst>
              <a:ext uri="{FF2B5EF4-FFF2-40B4-BE49-F238E27FC236}">
                <a16:creationId xmlns:a16="http://schemas.microsoft.com/office/drawing/2014/main" id="{7A845416-3C5B-0AB4-25C8-7CBC4646AD32}"/>
              </a:ext>
            </a:extLst>
          </p:cNvPr>
          <p:cNvSpPr>
            <a:spLocks noGrp="1"/>
          </p:cNvSpPr>
          <p:nvPr>
            <p:ph idx="1"/>
          </p:nvPr>
        </p:nvSpPr>
        <p:spPr>
          <a:xfrm>
            <a:off x="1138235" y="2751056"/>
            <a:ext cx="7776000" cy="4112944"/>
          </a:xfrm>
        </p:spPr>
        <p:txBody>
          <a:bodyPr/>
          <a:lstStyle/>
          <a:p>
            <a:r>
              <a:rPr lang="da-DK">
                <a:latin typeface="Calibri"/>
                <a:ea typeface="Calibri"/>
                <a:cs typeface="Calibri"/>
              </a:rPr>
              <a:t>Gratis lydbøger og materialer</a:t>
            </a:r>
          </a:p>
          <a:p>
            <a:r>
              <a:rPr lang="da-DK">
                <a:latin typeface="Calibri"/>
                <a:ea typeface="Calibri"/>
                <a:cs typeface="Calibri"/>
              </a:rPr>
              <a:t>Livslangt medlemskab</a:t>
            </a:r>
          </a:p>
          <a:p>
            <a:endParaRPr lang="da-DK">
              <a:latin typeface="Calibri"/>
              <a:ea typeface="Calibri"/>
              <a:cs typeface="Calibri"/>
            </a:endParaRPr>
          </a:p>
          <a:p>
            <a:pPr marL="0" indent="0">
              <a:buNone/>
            </a:pPr>
            <a:endParaRPr lang="da-DK">
              <a:latin typeface="Calibri"/>
              <a:ea typeface="Calibri"/>
              <a:cs typeface="Calibri"/>
            </a:endParaRPr>
          </a:p>
          <a:p>
            <a:pPr marL="0" indent="0">
              <a:buNone/>
            </a:pPr>
            <a:r>
              <a:rPr lang="da-DK">
                <a:latin typeface="Calibri"/>
                <a:ea typeface="Calibri"/>
                <a:cs typeface="Calibri"/>
              </a:rPr>
              <a:t>Læs mere på nota.dk</a:t>
            </a:r>
          </a:p>
          <a:p>
            <a:endParaRPr lang="da-DK">
              <a:latin typeface="Calibri"/>
              <a:ea typeface="Calibri"/>
              <a:cs typeface="Calibri"/>
            </a:endParaRPr>
          </a:p>
        </p:txBody>
      </p:sp>
      <p:pic>
        <p:nvPicPr>
          <p:cNvPr id="5" name="Billede 4">
            <a:extLst>
              <a:ext uri="{FF2B5EF4-FFF2-40B4-BE49-F238E27FC236}">
                <a16:creationId xmlns:a16="http://schemas.microsoft.com/office/drawing/2014/main" id="{24EBB7E6-D789-CAF8-5C81-7FA0B9B8FE1B}"/>
              </a:ext>
            </a:extLst>
          </p:cNvPr>
          <p:cNvPicPr>
            <a:picLocks noChangeAspect="1"/>
          </p:cNvPicPr>
          <p:nvPr/>
        </p:nvPicPr>
        <p:blipFill>
          <a:blip r:embed="rId2"/>
          <a:stretch>
            <a:fillRect/>
          </a:stretch>
        </p:blipFill>
        <p:spPr>
          <a:xfrm>
            <a:off x="6406428" y="2338235"/>
            <a:ext cx="4496427" cy="2181529"/>
          </a:xfrm>
          <a:prstGeom prst="rect">
            <a:avLst/>
          </a:prstGeom>
        </p:spPr>
      </p:pic>
      <p:pic>
        <p:nvPicPr>
          <p:cNvPr id="6" name="Billede 5" descr="Et billede, der indeholder tekst, Font/skrifttype, plakat, Grafik&#10;&#10;Indhold genereret af kunstig intelligens kan være forkert.">
            <a:extLst>
              <a:ext uri="{FF2B5EF4-FFF2-40B4-BE49-F238E27FC236}">
                <a16:creationId xmlns:a16="http://schemas.microsoft.com/office/drawing/2014/main" id="{8EBFE7F5-913E-BFF5-85D1-4241DA260D3C}"/>
              </a:ext>
            </a:extLst>
          </p:cNvPr>
          <p:cNvPicPr>
            <a:picLocks noChangeAspect="1"/>
          </p:cNvPicPr>
          <p:nvPr/>
        </p:nvPicPr>
        <p:blipFill>
          <a:blip r:embed="rId3"/>
          <a:stretch>
            <a:fillRect/>
          </a:stretch>
        </p:blipFill>
        <p:spPr>
          <a:xfrm>
            <a:off x="11095545" y="207065"/>
            <a:ext cx="851128" cy="1258957"/>
          </a:xfrm>
          <a:prstGeom prst="rect">
            <a:avLst/>
          </a:prstGeom>
        </p:spPr>
      </p:pic>
      <p:pic>
        <p:nvPicPr>
          <p:cNvPr id="8" name="Billede 7" descr="Et billede, der indeholder tekst, Font/skrifttype, skærmbillede, Grafik&#10;&#10;Beskrivelsen er genereret automatisk">
            <a:extLst>
              <a:ext uri="{FF2B5EF4-FFF2-40B4-BE49-F238E27FC236}">
                <a16:creationId xmlns:a16="http://schemas.microsoft.com/office/drawing/2014/main" id="{B3307D56-BFB6-87D8-7696-0A6AC79A9D63}"/>
              </a:ext>
            </a:extLst>
          </p:cNvPr>
          <p:cNvPicPr>
            <a:picLocks noChangeAspect="1"/>
          </p:cNvPicPr>
          <p:nvPr/>
        </p:nvPicPr>
        <p:blipFill>
          <a:blip r:embed="rId4"/>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211855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A3B195AF-E1B6-B58C-5D97-F0E4A94B7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ABDE6-F70D-CB87-7B77-1CEE7FBBC902}"/>
              </a:ext>
            </a:extLst>
          </p:cNvPr>
          <p:cNvSpPr>
            <a:spLocks noGrp="1"/>
          </p:cNvSpPr>
          <p:nvPr>
            <p:ph type="title"/>
          </p:nvPr>
        </p:nvSpPr>
        <p:spPr>
          <a:xfrm>
            <a:off x="588579" y="338849"/>
            <a:ext cx="10515600" cy="1325563"/>
          </a:xfrm>
        </p:spPr>
        <p:txBody>
          <a:bodyPr/>
          <a:lstStyle/>
          <a:p>
            <a:r>
              <a:rPr lang="en-US" err="1"/>
              <a:t>Samarbejde</a:t>
            </a:r>
            <a:r>
              <a:rPr lang="en-US"/>
              <a:t> med KUI/UU-</a:t>
            </a:r>
            <a:r>
              <a:rPr lang="en-US" err="1"/>
              <a:t>vejledning</a:t>
            </a:r>
          </a:p>
        </p:txBody>
      </p:sp>
      <p:sp>
        <p:nvSpPr>
          <p:cNvPr id="3" name="Content Placeholder 2">
            <a:extLst>
              <a:ext uri="{FF2B5EF4-FFF2-40B4-BE49-F238E27FC236}">
                <a16:creationId xmlns:a16="http://schemas.microsoft.com/office/drawing/2014/main" id="{CD63499A-4037-F081-0BD5-B3E3C05DD9F2}"/>
              </a:ext>
            </a:extLst>
          </p:cNvPr>
          <p:cNvSpPr>
            <a:spLocks noGrp="1"/>
          </p:cNvSpPr>
          <p:nvPr>
            <p:ph idx="1"/>
          </p:nvPr>
        </p:nvSpPr>
        <p:spPr/>
        <p:txBody>
          <a:bodyPr vert="horz" lIns="91440" tIns="45720" rIns="91440" bIns="45720" rtlCol="0" anchor="t">
            <a:normAutofit/>
          </a:bodyPr>
          <a:lstStyle/>
          <a:p>
            <a:r>
              <a:rPr lang="en-US" dirty="0"/>
              <a:t>De </a:t>
            </a:r>
            <a:r>
              <a:rPr lang="en-US" dirty="0" err="1"/>
              <a:t>følgende</a:t>
            </a:r>
            <a:r>
              <a:rPr lang="en-US" dirty="0"/>
              <a:t> slides </a:t>
            </a:r>
            <a:r>
              <a:rPr lang="en-US" dirty="0" err="1"/>
              <a:t>kan</a:t>
            </a:r>
            <a:r>
              <a:rPr lang="en-US" dirty="0"/>
              <a:t> </a:t>
            </a:r>
            <a:r>
              <a:rPr lang="en-US" dirty="0" err="1"/>
              <a:t>anvendes</a:t>
            </a:r>
            <a:r>
              <a:rPr lang="en-US" dirty="0"/>
              <a:t> </a:t>
            </a:r>
            <a:r>
              <a:rPr lang="en-US" dirty="0" err="1"/>
              <a:t>til</a:t>
            </a:r>
            <a:r>
              <a:rPr lang="en-US" dirty="0"/>
              <a:t> at </a:t>
            </a:r>
            <a:r>
              <a:rPr lang="en-US" dirty="0" err="1"/>
              <a:t>informere</a:t>
            </a:r>
            <a:r>
              <a:rPr lang="en-US" dirty="0"/>
              <a:t> om</a:t>
            </a:r>
          </a:p>
          <a:p>
            <a:pPr lvl="1">
              <a:buFont typeface="Courier New" panose="020B0604020202020204" pitchFamily="34" charset="0"/>
              <a:buChar char="o"/>
            </a:pPr>
            <a:r>
              <a:rPr lang="en-US" dirty="0" err="1"/>
              <a:t>Forskellen</a:t>
            </a:r>
            <a:r>
              <a:rPr lang="en-US" dirty="0"/>
              <a:t> </a:t>
            </a:r>
            <a:r>
              <a:rPr lang="en-US" dirty="0" err="1"/>
              <a:t>mellem</a:t>
            </a:r>
            <a:r>
              <a:rPr lang="en-US" dirty="0"/>
              <a:t> </a:t>
            </a:r>
            <a:r>
              <a:rPr lang="en-US" dirty="0" err="1"/>
              <a:t>tilbud</a:t>
            </a:r>
            <a:r>
              <a:rPr lang="en-US" dirty="0"/>
              <a:t> </a:t>
            </a:r>
            <a:r>
              <a:rPr lang="en-US" dirty="0" err="1"/>
              <a:t>til</a:t>
            </a:r>
            <a:r>
              <a:rPr lang="en-US" dirty="0"/>
              <a:t> </a:t>
            </a:r>
            <a:r>
              <a:rPr lang="en-US" dirty="0" err="1"/>
              <a:t>børn</a:t>
            </a:r>
            <a:r>
              <a:rPr lang="en-US" dirty="0"/>
              <a:t> </a:t>
            </a:r>
            <a:r>
              <a:rPr lang="en-US" dirty="0" err="1"/>
              <a:t>i</a:t>
            </a:r>
            <a:r>
              <a:rPr lang="en-US" dirty="0"/>
              <a:t> </a:t>
            </a:r>
            <a:r>
              <a:rPr lang="en-US" dirty="0" err="1"/>
              <a:t>grundskolen</a:t>
            </a:r>
            <a:r>
              <a:rPr lang="en-US" dirty="0"/>
              <a:t> </a:t>
            </a:r>
            <a:r>
              <a:rPr lang="en-US" dirty="0" err="1"/>
              <a:t>og</a:t>
            </a:r>
            <a:r>
              <a:rPr lang="en-US" dirty="0"/>
              <a:t> </a:t>
            </a:r>
            <a:r>
              <a:rPr lang="en-US" dirty="0" err="1"/>
              <a:t>efter</a:t>
            </a:r>
            <a:r>
              <a:rPr lang="en-US" dirty="0"/>
              <a:t> </a:t>
            </a:r>
            <a:r>
              <a:rPr lang="en-US" dirty="0" err="1"/>
              <a:t>grundskolen</a:t>
            </a:r>
            <a:endParaRPr lang="en-US" dirty="0"/>
          </a:p>
          <a:p>
            <a:pPr lvl="1">
              <a:buFont typeface="Courier New" panose="020B0604020202020204" pitchFamily="34" charset="0"/>
              <a:buChar char="o"/>
            </a:pPr>
            <a:r>
              <a:rPr lang="en-US" dirty="0" err="1"/>
              <a:t>Arten</a:t>
            </a:r>
            <a:r>
              <a:rPr lang="en-US" dirty="0"/>
              <a:t> </a:t>
            </a:r>
            <a:r>
              <a:rPr lang="en-US" dirty="0" err="1"/>
              <a:t>af</a:t>
            </a:r>
            <a:r>
              <a:rPr lang="en-US" dirty="0"/>
              <a:t> </a:t>
            </a:r>
            <a:r>
              <a:rPr lang="en-US" dirty="0" err="1"/>
              <a:t>tilbud</a:t>
            </a:r>
            <a:r>
              <a:rPr lang="en-US" dirty="0"/>
              <a:t> </a:t>
            </a:r>
            <a:r>
              <a:rPr lang="en-US" dirty="0" err="1"/>
              <a:t>i</a:t>
            </a:r>
            <a:r>
              <a:rPr lang="en-US" dirty="0"/>
              <a:t> </a:t>
            </a:r>
            <a:r>
              <a:rPr lang="en-US" dirty="0" err="1"/>
              <a:t>ungdomsuddannelse</a:t>
            </a:r>
            <a:endParaRPr lang="en-US" dirty="0"/>
          </a:p>
          <a:p>
            <a:pPr lvl="1">
              <a:buFont typeface="Courier New" panose="020B0604020202020204" pitchFamily="34" charset="0"/>
              <a:buChar char="o"/>
            </a:pPr>
            <a:r>
              <a:rPr lang="en-US" dirty="0" err="1"/>
              <a:t>Arten</a:t>
            </a:r>
            <a:r>
              <a:rPr lang="en-US" dirty="0"/>
              <a:t> </a:t>
            </a:r>
            <a:r>
              <a:rPr lang="en-US" dirty="0" err="1"/>
              <a:t>af</a:t>
            </a:r>
            <a:r>
              <a:rPr lang="en-US" dirty="0"/>
              <a:t> </a:t>
            </a:r>
            <a:r>
              <a:rPr lang="en-US" dirty="0" err="1"/>
              <a:t>tilbud</a:t>
            </a:r>
            <a:r>
              <a:rPr lang="en-US" dirty="0"/>
              <a:t> </a:t>
            </a:r>
            <a:r>
              <a:rPr lang="en-US" dirty="0" err="1"/>
              <a:t>uden</a:t>
            </a:r>
            <a:r>
              <a:rPr lang="en-US" dirty="0"/>
              <a:t> for </a:t>
            </a:r>
            <a:r>
              <a:rPr lang="en-US" dirty="0" err="1"/>
              <a:t>uddannelsessystemet</a:t>
            </a:r>
            <a:endParaRPr lang="en-US" dirty="0"/>
          </a:p>
          <a:p>
            <a:endParaRPr lang="en-US"/>
          </a:p>
          <a:p>
            <a:endParaRPr lang="en-US"/>
          </a:p>
          <a:p>
            <a:endParaRPr lang="en-US"/>
          </a:p>
          <a:p>
            <a:r>
              <a:rPr lang="en-US" dirty="0"/>
              <a:t>Husk at se noter </a:t>
            </a:r>
            <a:r>
              <a:rPr lang="en-US" dirty="0" err="1"/>
              <a:t>til</a:t>
            </a:r>
            <a:r>
              <a:rPr lang="en-US" dirty="0"/>
              <a:t> slides – der </a:t>
            </a:r>
            <a:r>
              <a:rPr lang="en-US" dirty="0" err="1"/>
              <a:t>står</a:t>
            </a:r>
            <a:r>
              <a:rPr lang="en-US" dirty="0"/>
              <a:t> </a:t>
            </a:r>
            <a:r>
              <a:rPr lang="en-US" dirty="0" err="1"/>
              <a:t>flere</a:t>
            </a:r>
            <a:r>
              <a:rPr lang="en-US" dirty="0"/>
              <a:t> </a:t>
            </a:r>
            <a:r>
              <a:rPr lang="en-US" dirty="0" err="1"/>
              <a:t>forklaringer</a:t>
            </a:r>
            <a:r>
              <a:rPr lang="en-US" dirty="0"/>
              <a:t> der</a:t>
            </a:r>
          </a:p>
        </p:txBody>
      </p:sp>
      <p:pic>
        <p:nvPicPr>
          <p:cNvPr id="5" name="Billede 4" descr="Et billede, der indeholder tekst, Font/skrifttype, plakat, Grafik&#10;&#10;Indhold genereret af kunstig intelligens kan være forkert.">
            <a:extLst>
              <a:ext uri="{FF2B5EF4-FFF2-40B4-BE49-F238E27FC236}">
                <a16:creationId xmlns:a16="http://schemas.microsoft.com/office/drawing/2014/main" id="{77E6ADB2-EEBA-36B4-69A2-A5D05E8E73D9}"/>
              </a:ext>
            </a:extLst>
          </p:cNvPr>
          <p:cNvPicPr>
            <a:picLocks noChangeAspect="1"/>
          </p:cNvPicPr>
          <p:nvPr/>
        </p:nvPicPr>
        <p:blipFill>
          <a:blip r:embed="rId2"/>
          <a:stretch>
            <a:fillRect/>
          </a:stretch>
        </p:blipFill>
        <p:spPr>
          <a:xfrm>
            <a:off x="11095545" y="207065"/>
            <a:ext cx="851128" cy="1258957"/>
          </a:xfrm>
          <a:prstGeom prst="rect">
            <a:avLst/>
          </a:prstGeom>
        </p:spPr>
      </p:pic>
      <p:pic>
        <p:nvPicPr>
          <p:cNvPr id="6" name="Billede 5" descr="Et billede, der indeholder tekst, Font/skrifttype, skærmbillede, Grafik&#10;&#10;Beskrivelsen er genereret automatisk">
            <a:extLst>
              <a:ext uri="{FF2B5EF4-FFF2-40B4-BE49-F238E27FC236}">
                <a16:creationId xmlns:a16="http://schemas.microsoft.com/office/drawing/2014/main" id="{3ED6152B-8488-F998-57A1-0C9BBAA54B37}"/>
              </a:ext>
            </a:extLst>
          </p:cNvPr>
          <p:cNvPicPr>
            <a:picLocks noChangeAspect="1"/>
          </p:cNvPicPr>
          <p:nvPr/>
        </p:nvPicPr>
        <p:blipFill>
          <a:blip r:embed="rId3"/>
          <a:stretch>
            <a:fillRect/>
          </a:stretch>
        </p:blipFill>
        <p:spPr>
          <a:xfrm>
            <a:off x="8764673" y="332726"/>
            <a:ext cx="1721808" cy="826037"/>
          </a:xfrm>
          <a:prstGeom prst="rect">
            <a:avLst/>
          </a:prstGeom>
        </p:spPr>
      </p:pic>
    </p:spTree>
    <p:extLst>
      <p:ext uri="{BB962C8B-B14F-4D97-AF65-F5344CB8AC3E}">
        <p14:creationId xmlns:p14="http://schemas.microsoft.com/office/powerpoint/2010/main" val="728132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162965191519205"/>
</p:tagLst>
</file>

<file path=ppt/tags/tag2.xml><?xml version="1.0" encoding="utf-8"?>
<p:tagLst xmlns:a="http://schemas.openxmlformats.org/drawingml/2006/main" xmlns:r="http://schemas.openxmlformats.org/officeDocument/2006/relationships" xmlns:p="http://schemas.openxmlformats.org/presentationml/2006/main">
  <p:tag name="TEMPLAFYSLIDEID" val="638162965191519214"/>
</p:tagLst>
</file>

<file path=ppt/tags/tag3.xml><?xml version="1.0" encoding="utf-8"?>
<p:tagLst xmlns:a="http://schemas.openxmlformats.org/drawingml/2006/main" xmlns:r="http://schemas.openxmlformats.org/officeDocument/2006/relationships" xmlns:p="http://schemas.openxmlformats.org/presentationml/2006/main">
  <p:tag name="TEMPLAFYSLIDEID" val="638162965191519214"/>
</p:tagLst>
</file>

<file path=ppt/tags/tag4.xml><?xml version="1.0" encoding="utf-8"?>
<p:tagLst xmlns:a="http://schemas.openxmlformats.org/drawingml/2006/main" xmlns:r="http://schemas.openxmlformats.org/officeDocument/2006/relationships" xmlns:p="http://schemas.openxmlformats.org/presentationml/2006/main">
  <p:tag name="TEMPLAFYSLIDEID" val="638162965191519219"/>
</p:tagLst>
</file>

<file path=ppt/tags/tag5.xml><?xml version="1.0" encoding="utf-8"?>
<p:tagLst xmlns:a="http://schemas.openxmlformats.org/drawingml/2006/main" xmlns:r="http://schemas.openxmlformats.org/officeDocument/2006/relationships" xmlns:p="http://schemas.openxmlformats.org/presentationml/2006/main">
  <p:tag name="TEMPLAFYSLIDEID" val="638162965191519205"/>
</p:tagLst>
</file>

<file path=ppt/tags/tag6.xml><?xml version="1.0" encoding="utf-8"?>
<p:tagLst xmlns:a="http://schemas.openxmlformats.org/drawingml/2006/main" xmlns:r="http://schemas.openxmlformats.org/officeDocument/2006/relationships" xmlns:p="http://schemas.openxmlformats.org/presentationml/2006/main">
  <p:tag name="TEMPLAFYSLIDEID" val="638162965191519214"/>
</p:tagLst>
</file>

<file path=ppt/theme/theme1.xml><?xml version="1.0" encoding="utf-8"?>
<a:theme xmlns:a="http://schemas.openxmlformats.org/drawingml/2006/main" name="Kontor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ont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c4626b-7e21-438c-b402-fcf60414e1a8" xsi:nil="true"/>
    <lcf76f155ced4ddcb4097134ff3c332f xmlns="48fd01be-ed17-4e25-9cb8-423ff0495851">
      <Terms xmlns="http://schemas.microsoft.com/office/infopath/2007/PartnerControls"/>
    </lcf76f155ced4ddcb4097134ff3c332f>
    <Introduktiontilsynlighed xmlns="48fd01be-ed17-4e25-9cb8-423ff0495851" xsi:nil="true"/>
  </documentManagement>
</p:properties>
</file>

<file path=customXml/item10.xml><?xml version="1.0" encoding="utf-8"?>
<TemplafySlideTemplateConfiguration><![CDATA[{"slideVersion":1,"isValidatorEnabled":false,"isLocked":false,"elementsMetadata":[],"slideId":"638267383697082647","enableDocumentContentUpdater":false,"version":"2.0"}]]></TemplafySlideTemplateConfiguration>
</file>

<file path=customXml/item11.xml><?xml version="1.0" encoding="utf-8"?>
<TemplafySlideTemplateConfiguration><![CDATA[{"slideVersion":1,"isValidatorEnabled":false,"isLocked":false,"elementsMetadata":[],"slideId":"638267383696999433","enableDocumentContentUpdater":false,"version":"2.0"}]]></TemplafySlideTemplateConfiguration>
</file>

<file path=customXml/item12.xml><?xml version="1.0" encoding="utf-8"?>
<TemplafySlideTemplateConfiguration><![CDATA[{"slideVersion":1,"isValidatorEnabled":false,"isLocked":false,"elementsMetadata":[],"slideId":"638267383696999433","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TemplafySlideTemplateConfiguration><![CDATA[{"slideVersion":1,"isValidatorEnabled":false,"isLocked":false,"elementsMetadata":[],"slideId":"638267383697094656","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267383697094656","enableDocumentContentUpdater":false,"version":"2.0"}]]></TemplafySlideTemplateConfiguration>
</file>

<file path=customXml/item3.xml><?xml version="1.0" encoding="utf-8"?>
<TemplafySlideTemplateConfiguration><![CDATA[{"slideVersion":1,"isValidatorEnabled":false,"isLocked":false,"elementsMetadata":[],"slideId":"638267383697094656","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ct:contentTypeSchema xmlns:ct="http://schemas.microsoft.com/office/2006/metadata/contentType" xmlns:ma="http://schemas.microsoft.com/office/2006/metadata/properties/metaAttributes" ct:_="" ma:_="" ma:contentTypeName="Dokument" ma:contentTypeID="0x010100218D31E382477E42A5C0EC9F6DFDB65E" ma:contentTypeVersion="20" ma:contentTypeDescription="Opret et nyt dokument." ma:contentTypeScope="" ma:versionID="1916022836218811c6a23a26ddd6c862">
  <xsd:schema xmlns:xsd="http://www.w3.org/2001/XMLSchema" xmlns:xs="http://www.w3.org/2001/XMLSchema" xmlns:p="http://schemas.microsoft.com/office/2006/metadata/properties" xmlns:ns2="48fd01be-ed17-4e25-9cb8-423ff0495851" xmlns:ns3="94c4626b-7e21-438c-b402-fcf60414e1a8" targetNamespace="http://schemas.microsoft.com/office/2006/metadata/properties" ma:root="true" ma:fieldsID="de070083cea60cb0e4ecc40fd66b59c0" ns2:_="" ns3:_="">
    <xsd:import namespace="48fd01be-ed17-4e25-9cb8-423ff0495851"/>
    <xsd:import namespace="94c4626b-7e21-438c-b402-fcf60414e1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Introduktiontilsynligh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d01be-ed17-4e25-9cb8-423ff0495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15ba257-2ce8-4821-9133-510de1ae0d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ntroduktiontilsynlighed" ma:index="26" nillable="true" ma:displayName="Introduktion til synlighed" ma:format="Dropdown" ma:internalName="Introduktiontilsynlighed">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c4626b-7e21-438c-b402-fcf60414e1a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f7352e7b-5600-425a-9e5b-78d983d317fe}" ma:internalName="TaxCatchAll" ma:showField="CatchAllData" ma:web="94c4626b-7e21-438c-b402-fcf60414e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TemplateConfiguration><![CDATA[{"slideVersion":1,"isValidatorEnabled":false,"isLocked":false,"elementsMetadata":[],"slideId":"638267383697292966","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267383697094656","enableDocumentContentUpdater":false,"version":"2.0"}]]></TemplafySlideTemplateConfiguration>
</file>

<file path=customXml/itemProps1.xml><?xml version="1.0" encoding="utf-8"?>
<ds:datastoreItem xmlns:ds="http://schemas.openxmlformats.org/officeDocument/2006/customXml" ds:itemID="{94054085-DE1B-4B9A-859A-72ADCF31870D}">
  <ds:schemaRefs>
    <ds:schemaRef ds:uri="df8ea4fa-b7ee-4d06-90b7-ef2d2ed5e0b9"/>
    <ds:schemaRef ds:uri="f2a30502-8bee-4be1-81a7-3eb68c70dec7"/>
    <ds:schemaRef ds:uri="http://schemas.microsoft.com/office/2006/metadata/properties"/>
    <ds:schemaRef ds:uri="http://schemas.microsoft.com/office/infopath/2007/PartnerControls"/>
  </ds:schemaRefs>
</ds:datastoreItem>
</file>

<file path=customXml/itemProps10.xml><?xml version="1.0" encoding="utf-8"?>
<ds:datastoreItem xmlns:ds="http://schemas.openxmlformats.org/officeDocument/2006/customXml" ds:itemID="{FAD8223B-A84E-4DBF-B843-F33812AB603B}">
  <ds:schemaRefs/>
</ds:datastoreItem>
</file>

<file path=customXml/itemProps11.xml><?xml version="1.0" encoding="utf-8"?>
<ds:datastoreItem xmlns:ds="http://schemas.openxmlformats.org/officeDocument/2006/customXml" ds:itemID="{F965FCC2-FE96-49ED-B3B8-52847008D291}">
  <ds:schemaRefs/>
</ds:datastoreItem>
</file>

<file path=customXml/itemProps12.xml><?xml version="1.0" encoding="utf-8"?>
<ds:datastoreItem xmlns:ds="http://schemas.openxmlformats.org/officeDocument/2006/customXml" ds:itemID="{5232A29A-0DE1-49A7-BE82-5F8A622D04B3}">
  <ds:schemaRefs/>
</ds:datastoreItem>
</file>

<file path=customXml/itemProps13.xml><?xml version="1.0" encoding="utf-8"?>
<ds:datastoreItem xmlns:ds="http://schemas.openxmlformats.org/officeDocument/2006/customXml" ds:itemID="{DF69551E-51BF-46EC-95C8-C15D94FF2203}">
  <ds:schemaRefs/>
</ds:datastoreItem>
</file>

<file path=customXml/itemProps14.xml><?xml version="1.0" encoding="utf-8"?>
<ds:datastoreItem xmlns:ds="http://schemas.openxmlformats.org/officeDocument/2006/customXml" ds:itemID="{F642E71F-4677-4380-B3E1-1B23EE995234}">
  <ds:schemaRefs/>
</ds:datastoreItem>
</file>

<file path=customXml/itemProps15.xml><?xml version="1.0" encoding="utf-8"?>
<ds:datastoreItem xmlns:ds="http://schemas.openxmlformats.org/officeDocument/2006/customXml" ds:itemID="{486848B1-DDA9-4303-A564-0815F1427A25}">
  <ds:schemaRefs/>
</ds:datastoreItem>
</file>

<file path=customXml/itemProps16.xml><?xml version="1.0" encoding="utf-8"?>
<ds:datastoreItem xmlns:ds="http://schemas.openxmlformats.org/officeDocument/2006/customXml" ds:itemID="{FEB4F4C7-9106-4505-87FC-7A6BDAF09BAC}">
  <ds:schemaRefs>
    <ds:schemaRef ds:uri="http://schemas.microsoft.com/sharepoint/v3/contenttype/forms"/>
  </ds:schemaRefs>
</ds:datastoreItem>
</file>

<file path=customXml/itemProps17.xml><?xml version="1.0" encoding="utf-8"?>
<ds:datastoreItem xmlns:ds="http://schemas.openxmlformats.org/officeDocument/2006/customXml" ds:itemID="{2DF82C3E-E56E-4D22-808C-549620296B4A}">
  <ds:schemaRefs/>
</ds:datastoreItem>
</file>

<file path=customXml/itemProps18.xml><?xml version="1.0" encoding="utf-8"?>
<ds:datastoreItem xmlns:ds="http://schemas.openxmlformats.org/officeDocument/2006/customXml" ds:itemID="{E8A4388D-4BB2-4D14-9116-AB1EB030B274}">
  <ds:schemaRefs/>
</ds:datastoreItem>
</file>

<file path=customXml/itemProps19.xml><?xml version="1.0" encoding="utf-8"?>
<ds:datastoreItem xmlns:ds="http://schemas.openxmlformats.org/officeDocument/2006/customXml" ds:itemID="{F66EEF99-7B17-441F-B78D-4607BCAC91BD}">
  <ds:schemaRefs/>
</ds:datastoreItem>
</file>

<file path=customXml/itemProps2.xml><?xml version="1.0" encoding="utf-8"?>
<ds:datastoreItem xmlns:ds="http://schemas.openxmlformats.org/officeDocument/2006/customXml" ds:itemID="{10DB7B6B-1114-4226-9661-FFF2ED5B7479}">
  <ds:schemaRefs/>
</ds:datastoreItem>
</file>

<file path=customXml/itemProps3.xml><?xml version="1.0" encoding="utf-8"?>
<ds:datastoreItem xmlns:ds="http://schemas.openxmlformats.org/officeDocument/2006/customXml" ds:itemID="{CD562700-1989-4CD1-AEAC-FC5EA1EF920F}">
  <ds:schemaRefs/>
</ds:datastoreItem>
</file>

<file path=customXml/itemProps4.xml><?xml version="1.0" encoding="utf-8"?>
<ds:datastoreItem xmlns:ds="http://schemas.openxmlformats.org/officeDocument/2006/customXml" ds:itemID="{D8371F2A-C03A-4590-A688-CFEE058ADE3D}">
  <ds:schemaRefs/>
</ds:datastoreItem>
</file>

<file path=customXml/itemProps5.xml><?xml version="1.0" encoding="utf-8"?>
<ds:datastoreItem xmlns:ds="http://schemas.openxmlformats.org/officeDocument/2006/customXml" ds:itemID="{EB7BD6B0-EA75-496B-942F-F2342D1F7F75}">
  <ds:schemaRefs/>
</ds:datastoreItem>
</file>

<file path=customXml/itemProps6.xml><?xml version="1.0" encoding="utf-8"?>
<ds:datastoreItem xmlns:ds="http://schemas.openxmlformats.org/officeDocument/2006/customXml" ds:itemID="{B90DD384-A525-41C9-A101-7A29CA8AF276}"/>
</file>

<file path=customXml/itemProps7.xml><?xml version="1.0" encoding="utf-8"?>
<ds:datastoreItem xmlns:ds="http://schemas.openxmlformats.org/officeDocument/2006/customXml" ds:itemID="{0336F5D6-3E41-483B-B583-4316746F6F72}">
  <ds:schemaRefs/>
</ds:datastoreItem>
</file>

<file path=customXml/itemProps8.xml><?xml version="1.0" encoding="utf-8"?>
<ds:datastoreItem xmlns:ds="http://schemas.openxmlformats.org/officeDocument/2006/customXml" ds:itemID="{85A0AAE1-83AF-409A-B5F8-02D08666F8E1}">
  <ds:schemaRefs/>
</ds:datastoreItem>
</file>

<file path=customXml/itemProps9.xml><?xml version="1.0" encoding="utf-8"?>
<ds:datastoreItem xmlns:ds="http://schemas.openxmlformats.org/officeDocument/2006/customXml" ds:itemID="{13FEE8EE-EB79-409C-80D5-320CCA190094}">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27</Notes>
  <HiddenSlides>0</HiddenSlides>
  <ScaleCrop>false</ScaleCrop>
  <HeadingPairs>
    <vt:vector size="4" baseType="variant">
      <vt:variant>
        <vt:lpstr>Tema</vt:lpstr>
      </vt:variant>
      <vt:variant>
        <vt:i4>1</vt:i4>
      </vt:variant>
      <vt:variant>
        <vt:lpstr>Slidetitler</vt:lpstr>
      </vt:variant>
      <vt:variant>
        <vt:i4>41</vt:i4>
      </vt:variant>
    </vt:vector>
  </HeadingPairs>
  <TitlesOfParts>
    <vt:vector size="42" baseType="lpstr">
      <vt:lpstr>Kontortema</vt:lpstr>
      <vt:lpstr>Slides til pluk</vt:lpstr>
      <vt:lpstr>Del 1 – samarbejde uden for skolen</vt:lpstr>
      <vt:lpstr>Oplæg om tilbud til voksne</vt:lpstr>
      <vt:lpstr>Tilbud til voksne</vt:lpstr>
      <vt:lpstr>Hvilken hjælp findes til voksne?</vt:lpstr>
      <vt:lpstr>Ordblindeundervisning for voksne  (OBU)</vt:lpstr>
      <vt:lpstr>Læse-/skriveteknologi og støtte på jobbet</vt:lpstr>
      <vt:lpstr>NOTA – også for voksne</vt:lpstr>
      <vt:lpstr>Samarbejde med KUI/UU-vejledning</vt:lpstr>
      <vt:lpstr>Støtte i grundskoletiden</vt:lpstr>
      <vt:lpstr>Støtte i studietiden – ung og voksen</vt:lpstr>
      <vt:lpstr>Støtte uden for uddannelse</vt:lpstr>
      <vt:lpstr>Hvad er SPS?</vt:lpstr>
      <vt:lpstr>Uddannelsestilbud  - særligt til ordblinde</vt:lpstr>
      <vt:lpstr>Overgang fra grundskole  til ungdomsuddannelse</vt:lpstr>
      <vt:lpstr>Uddannelsesvalg</vt:lpstr>
      <vt:lpstr>Del 2 – tiltag internt på skolen</vt:lpstr>
      <vt:lpstr>Målgruppen for forsøget</vt:lpstr>
      <vt:lpstr>Genetisk arv spiller en rolle ved ordblindhed</vt:lpstr>
      <vt:lpstr>Skriftsprogsvanskeligheder som kontinuum</vt:lpstr>
      <vt:lpstr>Krav og færdigheder</vt:lpstr>
      <vt:lpstr>Ændrede livsvilkår</vt:lpstr>
      <vt:lpstr>En tung bagage</vt:lpstr>
      <vt:lpstr>En tung bagage</vt:lpstr>
      <vt:lpstr>Hvorfor skal skolen ”blande” sig  i voksenområdet? </vt:lpstr>
      <vt:lpstr>Sociokulturelle  deltagerforudsætninger</vt:lpstr>
      <vt:lpstr>Skolen som tillidsskaber</vt:lpstr>
      <vt:lpstr>Derfor er samarbejdet med skolen så vigtigt</vt:lpstr>
      <vt:lpstr>Fælles forældremøder for årgangen  ved skoleårets start</vt:lpstr>
      <vt:lpstr>Fordele ved tidlig opsporing og forebyggelse</vt:lpstr>
      <vt:lpstr>Vigtigheden af tidlig opsporing</vt:lpstr>
      <vt:lpstr>Hvordan kan I som forældre støtte  skolens arbejde?</vt:lpstr>
      <vt:lpstr>LST-kurser til forældre</vt:lpstr>
      <vt:lpstr>Hvad er skriftsprogsvanskeligheder?</vt:lpstr>
      <vt:lpstr>Hvad er ordblindhed?</vt:lpstr>
      <vt:lpstr>Hvordan kan I som forældre støtte  skolens arbejde?</vt:lpstr>
      <vt:lpstr>Krav og færdigheder</vt:lpstr>
      <vt:lpstr>Ændrede livsvilkår</vt:lpstr>
      <vt:lpstr>PowerPoint-præsentation</vt:lpstr>
      <vt:lpstr>Hvordan kan I støtte jeres barn  i mødet med skriftsproglige krav?</vt:lpstr>
      <vt:lpstr>Muligheder for støtte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1567</cp:revision>
  <dcterms:created xsi:type="dcterms:W3CDTF">2025-02-24T10:19:56Z</dcterms:created>
  <dcterms:modified xsi:type="dcterms:W3CDTF">2025-03-07T09:36:00Z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0x010100218D31E382477E42A5C0EC9F6DFDB65E</vt:lpwstr>
  </property>
  <property fmtid="{D5CDD505-2E9C-101B-9397-08002B2CF9AE}" pid="3" name="MediaServiceImageTags">
    <vt:lpwstr/>
  </property>
</Properties>
</file>